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71" r:id="rId7"/>
    <p:sldId id="277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06E317-5A40-47AF-B993-48BD65E4EB58}" v="2" dt="2024-04-18T09:17:12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úl Sancha Llamosí" userId="S::rausanll@upv.edu.es::8ed53e1a-5838-4d45-a01b-a731f7a2d5e2" providerId="AD" clId="Web-{1D06E317-5A40-47AF-B993-48BD65E4EB58}"/>
    <pc:docChg chg="modSld">
      <pc:chgData name="Raúl Sancha Llamosí" userId="S::rausanll@upv.edu.es::8ed53e1a-5838-4d45-a01b-a731f7a2d5e2" providerId="AD" clId="Web-{1D06E317-5A40-47AF-B993-48BD65E4EB58}" dt="2024-04-18T09:17:12.686" v="1" actId="14100"/>
      <pc:docMkLst>
        <pc:docMk/>
      </pc:docMkLst>
      <pc:sldChg chg="modSp">
        <pc:chgData name="Raúl Sancha Llamosí" userId="S::rausanll@upv.edu.es::8ed53e1a-5838-4d45-a01b-a731f7a2d5e2" providerId="AD" clId="Web-{1D06E317-5A40-47AF-B993-48BD65E4EB58}" dt="2024-04-18T09:17:12.686" v="1" actId="14100"/>
        <pc:sldMkLst>
          <pc:docMk/>
          <pc:sldMk cId="2807462551" sldId="256"/>
        </pc:sldMkLst>
        <pc:picChg chg="mod">
          <ac:chgData name="Raúl Sancha Llamosí" userId="S::rausanll@upv.edu.es::8ed53e1a-5838-4d45-a01b-a731f7a2d5e2" providerId="AD" clId="Web-{1D06E317-5A40-47AF-B993-48BD65E4EB58}" dt="2024-04-18T09:17:12.686" v="1" actId="14100"/>
          <ac:picMkLst>
            <pc:docMk/>
            <pc:sldMk cId="2807462551" sldId="256"/>
            <ac:picMk id="4" creationId="{FBC80786-3DE0-DDC1-5DEC-9BFBA77FFBCA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2027D-F1DC-4E29-882B-A18102065E09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50677BD7-946B-4F7C-A04B-8D517C7650D6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Oferiți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oportunități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dezvoltare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profesională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concentrate pe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consolidarea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abilităților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adaptare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și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rezistenței</a:t>
          </a:r>
          <a:r>
            <a:rPr lang="en-GB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.</a:t>
          </a:r>
          <a:endParaRPr lang="en-US" sz="1600" kern="1200" dirty="0">
            <a:solidFill>
              <a:srgbClr val="1FA3CC"/>
            </a:solidFill>
            <a:latin typeface="Aptos" panose="02110004020202020204"/>
            <a:ea typeface="+mn-ea"/>
            <a:cs typeface="+mn-cs"/>
          </a:endParaRPr>
        </a:p>
      </dgm:t>
    </dgm:pt>
    <dgm:pt modelId="{A91EE489-2EBD-4F40-9772-A0E603D7AFBE}" type="parTrans" cxnId="{775D723C-F7AA-46E4-A124-919996E38FD0}">
      <dgm:prSet/>
      <dgm:spPr/>
      <dgm:t>
        <a:bodyPr/>
        <a:lstStyle/>
        <a:p>
          <a:endParaRPr lang="en-US"/>
        </a:p>
      </dgm:t>
    </dgm:pt>
    <dgm:pt modelId="{527D9359-8C17-4E25-AD07-EAFA72660D87}" type="sibTrans" cxnId="{775D723C-F7AA-46E4-A124-919996E38F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8EE4225-C0F9-4927-A8EB-4CF3BC64B74D}">
      <dgm:prSet custT="1"/>
      <dgm:spPr/>
      <dgm:t>
        <a:bodyPr/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Promovați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crearea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rețele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sprijin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între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colegi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pentru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împărtăși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strategii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eficiente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.</a:t>
          </a:r>
        </a:p>
      </dgm:t>
    </dgm:pt>
    <dgm:pt modelId="{55F58884-0518-40F0-B458-8A3257ABF736}" type="parTrans" cxnId="{5F54E955-BAC9-4FD4-B2A2-BA85DFDDE24A}">
      <dgm:prSet/>
      <dgm:spPr/>
      <dgm:t>
        <a:bodyPr/>
        <a:lstStyle/>
        <a:p>
          <a:endParaRPr lang="en-US"/>
        </a:p>
      </dgm:t>
    </dgm:pt>
    <dgm:pt modelId="{A2E1DD6E-1FE9-45BB-9C98-8E68383C113F}" type="sibTrans" cxnId="{5F54E955-BAC9-4FD4-B2A2-BA85DFDDE24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5B3F06-9AF0-412C-9546-1BC16B4DB6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kern="1200" dirty="0"/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Oferiți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recunoaștere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și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apreciere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pentru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munca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bine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făcută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pentru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crește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stima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sine.</a:t>
          </a:r>
        </a:p>
      </dgm:t>
    </dgm:pt>
    <dgm:pt modelId="{0DDE5681-BFDD-42CA-A8B2-3621E39C93C4}" type="parTrans" cxnId="{ECBAFB95-041C-4833-ACC4-79C6DC86D365}">
      <dgm:prSet/>
      <dgm:spPr/>
      <dgm:t>
        <a:bodyPr/>
        <a:lstStyle/>
        <a:p>
          <a:endParaRPr lang="en-US"/>
        </a:p>
      </dgm:t>
    </dgm:pt>
    <dgm:pt modelId="{3341A865-C2DB-4E02-82FB-95AEFDE3B8CD}" type="sibTrans" cxnId="{ECBAFB95-041C-4833-ACC4-79C6DC86D36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A1973C2-E525-4DBB-95B3-49319678968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err="1">
              <a:solidFill>
                <a:srgbClr val="1FA3CC"/>
              </a:solidFill>
            </a:rPr>
            <a:t>Promovați</a:t>
          </a:r>
          <a:r>
            <a:rPr lang="en-US" sz="1600" dirty="0">
              <a:solidFill>
                <a:srgbClr val="1FA3CC"/>
              </a:solidFill>
            </a:rPr>
            <a:t> o </a:t>
          </a:r>
          <a:r>
            <a:rPr lang="en-US" sz="1600" dirty="0" err="1">
              <a:solidFill>
                <a:srgbClr val="1FA3CC"/>
              </a:solidFill>
            </a:rPr>
            <a:t>abordare</a:t>
          </a:r>
          <a:r>
            <a:rPr lang="en-US" sz="1600" dirty="0">
              <a:solidFill>
                <a:srgbClr val="1FA3CC"/>
              </a:solidFill>
            </a:rPr>
            <a:t> de </a:t>
          </a:r>
          <a:r>
            <a:rPr lang="en-US" sz="1600" dirty="0" err="1">
              <a:solidFill>
                <a:srgbClr val="1FA3CC"/>
              </a:solidFill>
            </a:rPr>
            <a:t>rezolvare</a:t>
          </a:r>
          <a:r>
            <a:rPr lang="en-US" sz="1600" dirty="0">
              <a:solidFill>
                <a:srgbClr val="1FA3CC"/>
              </a:solidFill>
            </a:rPr>
            <a:t> a </a:t>
          </a:r>
          <a:r>
            <a:rPr lang="en-US" sz="1600" dirty="0" err="1">
              <a:solidFill>
                <a:srgbClr val="1FA3CC"/>
              </a:solidFill>
            </a:rPr>
            <a:t>problemelor</a:t>
          </a:r>
          <a:r>
            <a:rPr lang="en-US" sz="1600" dirty="0">
              <a:solidFill>
                <a:srgbClr val="1FA3CC"/>
              </a:solidFill>
            </a:rPr>
            <a:t> </a:t>
          </a:r>
          <a:r>
            <a:rPr lang="en-US" sz="1600" dirty="0" err="1">
              <a:solidFill>
                <a:srgbClr val="1FA3CC"/>
              </a:solidFill>
            </a:rPr>
            <a:t>și</a:t>
          </a:r>
          <a:r>
            <a:rPr lang="en-US" sz="1600" dirty="0">
              <a:solidFill>
                <a:srgbClr val="1FA3CC"/>
              </a:solidFill>
            </a:rPr>
            <a:t> de </a:t>
          </a:r>
          <a:r>
            <a:rPr lang="en-US" sz="1600" dirty="0" err="1">
              <a:solidFill>
                <a:srgbClr val="1FA3CC"/>
              </a:solidFill>
            </a:rPr>
            <a:t>gândire</a:t>
          </a:r>
          <a:r>
            <a:rPr lang="en-US" sz="1600" dirty="0">
              <a:solidFill>
                <a:srgbClr val="1FA3CC"/>
              </a:solidFill>
            </a:rPr>
            <a:t> </a:t>
          </a:r>
          <a:r>
            <a:rPr lang="en-US" sz="1600" dirty="0" err="1">
              <a:solidFill>
                <a:srgbClr val="1FA3CC"/>
              </a:solidFill>
            </a:rPr>
            <a:t>pozitivă</a:t>
          </a:r>
          <a:r>
            <a:rPr lang="en-US" sz="1600" dirty="0">
              <a:solidFill>
                <a:srgbClr val="1FA3CC"/>
              </a:solidFill>
            </a:rPr>
            <a:t> </a:t>
          </a:r>
          <a:r>
            <a:rPr lang="en-US" sz="1600" dirty="0" err="1">
              <a:solidFill>
                <a:srgbClr val="1FA3CC"/>
              </a:solidFill>
            </a:rPr>
            <a:t>pentru</a:t>
          </a:r>
          <a:r>
            <a:rPr lang="en-US" sz="1600" dirty="0">
              <a:solidFill>
                <a:srgbClr val="1FA3CC"/>
              </a:solidFill>
            </a:rPr>
            <a:t> a </a:t>
          </a:r>
          <a:r>
            <a:rPr lang="en-US" sz="1600" dirty="0" err="1">
              <a:solidFill>
                <a:srgbClr val="1FA3CC"/>
              </a:solidFill>
            </a:rPr>
            <a:t>aborda</a:t>
          </a:r>
          <a:r>
            <a:rPr lang="en-US" sz="1600" dirty="0">
              <a:solidFill>
                <a:srgbClr val="1FA3CC"/>
              </a:solidFill>
            </a:rPr>
            <a:t> </a:t>
          </a:r>
          <a:r>
            <a:rPr lang="en-US" sz="1600" dirty="0" err="1">
              <a:solidFill>
                <a:srgbClr val="1FA3CC"/>
              </a:solidFill>
            </a:rPr>
            <a:t>provocările</a:t>
          </a:r>
          <a:r>
            <a:rPr lang="en-US" sz="1600" dirty="0">
              <a:solidFill>
                <a:srgbClr val="1FA3CC"/>
              </a:solidFill>
            </a:rPr>
            <a:t> </a:t>
          </a:r>
          <a:r>
            <a:rPr lang="en-US" sz="1600" dirty="0" err="1">
              <a:solidFill>
                <a:srgbClr val="1FA3CC"/>
              </a:solidFill>
            </a:rPr>
            <a:t>predării</a:t>
          </a:r>
          <a:r>
            <a:rPr lang="en-US" sz="1600" dirty="0">
              <a:solidFill>
                <a:srgbClr val="1FA3CC"/>
              </a:solidFill>
            </a:rPr>
            <a:t> online.</a:t>
          </a:r>
        </a:p>
      </dgm:t>
    </dgm:pt>
    <dgm:pt modelId="{0D24D3CC-F668-42EB-8E3B-8DB2D6472E62}" type="parTrans" cxnId="{27AD06E7-F627-4EB5-B0D2-911485C1723F}">
      <dgm:prSet/>
      <dgm:spPr/>
      <dgm:t>
        <a:bodyPr/>
        <a:lstStyle/>
        <a:p>
          <a:endParaRPr lang="en-US"/>
        </a:p>
      </dgm:t>
    </dgm:pt>
    <dgm:pt modelId="{3F53A704-3294-4A53-B1F4-9C3B2A9AD916}" type="sibTrans" cxnId="{27AD06E7-F627-4EB5-B0D2-911485C1723F}">
      <dgm:prSet/>
      <dgm:spPr/>
      <dgm:t>
        <a:bodyPr/>
        <a:lstStyle/>
        <a:p>
          <a:endParaRPr lang="en-US"/>
        </a:p>
      </dgm:t>
    </dgm:pt>
    <dgm:pt modelId="{2B7BCFBE-27B2-483A-8BBF-9E1DD45E74E6}" type="pres">
      <dgm:prSet presAssocID="{FF52027D-F1DC-4E29-882B-A18102065E09}" presName="root" presStyleCnt="0">
        <dgm:presLayoutVars>
          <dgm:dir/>
          <dgm:resizeHandles val="exact"/>
        </dgm:presLayoutVars>
      </dgm:prSet>
      <dgm:spPr/>
    </dgm:pt>
    <dgm:pt modelId="{2BB4E4D9-044D-4C08-927B-1F9DB946953E}" type="pres">
      <dgm:prSet presAssocID="{FF52027D-F1DC-4E29-882B-A18102065E09}" presName="container" presStyleCnt="0">
        <dgm:presLayoutVars>
          <dgm:dir/>
          <dgm:resizeHandles val="exact"/>
        </dgm:presLayoutVars>
      </dgm:prSet>
      <dgm:spPr/>
    </dgm:pt>
    <dgm:pt modelId="{8A2C0A88-79AE-4C19-972D-7C0004598260}" type="pres">
      <dgm:prSet presAssocID="{50677BD7-946B-4F7C-A04B-8D517C7650D6}" presName="compNode" presStyleCnt="0"/>
      <dgm:spPr/>
    </dgm:pt>
    <dgm:pt modelId="{453073C3-0758-4F3E-9486-B050B908ABE9}" type="pres">
      <dgm:prSet presAssocID="{50677BD7-946B-4F7C-A04B-8D517C7650D6}" presName="iconBgRect" presStyleLbl="bgShp" presStyleIdx="0" presStyleCnt="4" custLinFactNeighborX="2707"/>
      <dgm:spPr/>
    </dgm:pt>
    <dgm:pt modelId="{518534C9-6202-4EB4-ABD2-34923F3DDD8F}" type="pres">
      <dgm:prSet presAssocID="{50677BD7-946B-4F7C-A04B-8D517C7650D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1BB1C401-0382-411A-AE72-779550BABF7F}" type="pres">
      <dgm:prSet presAssocID="{50677BD7-946B-4F7C-A04B-8D517C7650D6}" presName="spaceRect" presStyleCnt="0"/>
      <dgm:spPr/>
    </dgm:pt>
    <dgm:pt modelId="{C33372CE-A0C7-4B5E-B898-1C2E02C6143D}" type="pres">
      <dgm:prSet presAssocID="{50677BD7-946B-4F7C-A04B-8D517C7650D6}" presName="textRect" presStyleLbl="revTx" presStyleIdx="0" presStyleCnt="4" custScaleX="98197">
        <dgm:presLayoutVars>
          <dgm:chMax val="1"/>
          <dgm:chPref val="1"/>
        </dgm:presLayoutVars>
      </dgm:prSet>
      <dgm:spPr/>
    </dgm:pt>
    <dgm:pt modelId="{BB994FB6-14E6-459F-B623-B3C432850AD4}" type="pres">
      <dgm:prSet presAssocID="{527D9359-8C17-4E25-AD07-EAFA72660D87}" presName="sibTrans" presStyleLbl="sibTrans2D1" presStyleIdx="0" presStyleCnt="0"/>
      <dgm:spPr/>
    </dgm:pt>
    <dgm:pt modelId="{7393A046-551A-4E9A-AE9E-07138B38D8CB}" type="pres">
      <dgm:prSet presAssocID="{98EE4225-C0F9-4927-A8EB-4CF3BC64B74D}" presName="compNode" presStyleCnt="0"/>
      <dgm:spPr/>
    </dgm:pt>
    <dgm:pt modelId="{B9F87D68-DA33-4F8B-9E9F-415525BD7E8D}" type="pres">
      <dgm:prSet presAssocID="{98EE4225-C0F9-4927-A8EB-4CF3BC64B74D}" presName="iconBgRect" presStyleLbl="bgShp" presStyleIdx="1" presStyleCnt="4"/>
      <dgm:spPr/>
    </dgm:pt>
    <dgm:pt modelId="{A0B86257-DFFA-4538-9B66-18DD41C3BB8E}" type="pres">
      <dgm:prSet presAssocID="{98EE4225-C0F9-4927-A8EB-4CF3BC64B74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4D0E8974-4C37-40C1-8427-CAE3BDE985CE}" type="pres">
      <dgm:prSet presAssocID="{98EE4225-C0F9-4927-A8EB-4CF3BC64B74D}" presName="spaceRect" presStyleCnt="0"/>
      <dgm:spPr/>
    </dgm:pt>
    <dgm:pt modelId="{6620490B-EBE4-48A7-AA30-49ED9D047665}" type="pres">
      <dgm:prSet presAssocID="{98EE4225-C0F9-4927-A8EB-4CF3BC64B74D}" presName="textRect" presStyleLbl="revTx" presStyleIdx="1" presStyleCnt="4">
        <dgm:presLayoutVars>
          <dgm:chMax val="1"/>
          <dgm:chPref val="1"/>
        </dgm:presLayoutVars>
      </dgm:prSet>
      <dgm:spPr/>
    </dgm:pt>
    <dgm:pt modelId="{76BA45FD-5850-4991-BBB5-675B38D2EFBD}" type="pres">
      <dgm:prSet presAssocID="{A2E1DD6E-1FE9-45BB-9C98-8E68383C113F}" presName="sibTrans" presStyleLbl="sibTrans2D1" presStyleIdx="0" presStyleCnt="0"/>
      <dgm:spPr/>
    </dgm:pt>
    <dgm:pt modelId="{1C42A7FF-BDE3-4751-BD21-84091385A214}" type="pres">
      <dgm:prSet presAssocID="{8F5B3F06-9AF0-412C-9546-1BC16B4DB690}" presName="compNode" presStyleCnt="0"/>
      <dgm:spPr/>
    </dgm:pt>
    <dgm:pt modelId="{ED68B5CC-D48B-4EAB-A699-9CBAF860A809}" type="pres">
      <dgm:prSet presAssocID="{8F5B3F06-9AF0-412C-9546-1BC16B4DB690}" presName="iconBgRect" presStyleLbl="bgShp" presStyleIdx="2" presStyleCnt="4"/>
      <dgm:spPr/>
    </dgm:pt>
    <dgm:pt modelId="{F367FF98-2E2D-4CD6-A68C-F4763E644E10}" type="pres">
      <dgm:prSet presAssocID="{8F5B3F06-9AF0-412C-9546-1BC16B4DB6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6946498-56D1-45E2-91BD-4CA2B3B34072}" type="pres">
      <dgm:prSet presAssocID="{8F5B3F06-9AF0-412C-9546-1BC16B4DB690}" presName="spaceRect" presStyleCnt="0"/>
      <dgm:spPr/>
    </dgm:pt>
    <dgm:pt modelId="{E0873925-E28B-470C-8E11-D0E787B59A99}" type="pres">
      <dgm:prSet presAssocID="{8F5B3F06-9AF0-412C-9546-1BC16B4DB690}" presName="textRect" presStyleLbl="revTx" presStyleIdx="2" presStyleCnt="4">
        <dgm:presLayoutVars>
          <dgm:chMax val="1"/>
          <dgm:chPref val="1"/>
        </dgm:presLayoutVars>
      </dgm:prSet>
      <dgm:spPr/>
    </dgm:pt>
    <dgm:pt modelId="{55048541-EED7-4C72-A3D7-8545BE37BD5B}" type="pres">
      <dgm:prSet presAssocID="{3341A865-C2DB-4E02-82FB-95AEFDE3B8CD}" presName="sibTrans" presStyleLbl="sibTrans2D1" presStyleIdx="0" presStyleCnt="0"/>
      <dgm:spPr/>
    </dgm:pt>
    <dgm:pt modelId="{7C0B7BF2-BCF6-4C51-A4CD-A7679F312A6C}" type="pres">
      <dgm:prSet presAssocID="{FA1973C2-E525-4DBB-95B3-493196789687}" presName="compNode" presStyleCnt="0"/>
      <dgm:spPr/>
    </dgm:pt>
    <dgm:pt modelId="{ECD367BC-F1EA-49A8-8349-C99819C5CB23}" type="pres">
      <dgm:prSet presAssocID="{FA1973C2-E525-4DBB-95B3-493196789687}" presName="iconBgRect" presStyleLbl="bgShp" presStyleIdx="3" presStyleCnt="4"/>
      <dgm:spPr/>
    </dgm:pt>
    <dgm:pt modelId="{C6D2100D-59E8-4DF4-88FA-918123536CAA}" type="pres">
      <dgm:prSet presAssocID="{FA1973C2-E525-4DBB-95B3-49319678968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3858DA2C-6189-40EC-8349-11443BF0C682}" type="pres">
      <dgm:prSet presAssocID="{FA1973C2-E525-4DBB-95B3-493196789687}" presName="spaceRect" presStyleCnt="0"/>
      <dgm:spPr/>
    </dgm:pt>
    <dgm:pt modelId="{6719E236-C747-43CC-8FD9-558BDE744411}" type="pres">
      <dgm:prSet presAssocID="{FA1973C2-E525-4DBB-95B3-49319678968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E0C071F-6AF4-4FA2-9CD7-F54148B8C436}" type="presOf" srcId="{8F5B3F06-9AF0-412C-9546-1BC16B4DB690}" destId="{E0873925-E28B-470C-8E11-D0E787B59A99}" srcOrd="0" destOrd="0" presId="urn:microsoft.com/office/officeart/2018/2/layout/IconCircleList"/>
    <dgm:cxn modelId="{07C2CC23-6E1C-4F09-B77E-A28F1215B74E}" type="presOf" srcId="{98EE4225-C0F9-4927-A8EB-4CF3BC64B74D}" destId="{6620490B-EBE4-48A7-AA30-49ED9D047665}" srcOrd="0" destOrd="0" presId="urn:microsoft.com/office/officeart/2018/2/layout/IconCircleList"/>
    <dgm:cxn modelId="{775D723C-F7AA-46E4-A124-919996E38FD0}" srcId="{FF52027D-F1DC-4E29-882B-A18102065E09}" destId="{50677BD7-946B-4F7C-A04B-8D517C7650D6}" srcOrd="0" destOrd="0" parTransId="{A91EE489-2EBD-4F40-9772-A0E603D7AFBE}" sibTransId="{527D9359-8C17-4E25-AD07-EAFA72660D87}"/>
    <dgm:cxn modelId="{2DA38D67-EF1D-4C41-9C46-C1E4112B1C61}" type="presOf" srcId="{527D9359-8C17-4E25-AD07-EAFA72660D87}" destId="{BB994FB6-14E6-459F-B623-B3C432850AD4}" srcOrd="0" destOrd="0" presId="urn:microsoft.com/office/officeart/2018/2/layout/IconCircleList"/>
    <dgm:cxn modelId="{5F54E955-BAC9-4FD4-B2A2-BA85DFDDE24A}" srcId="{FF52027D-F1DC-4E29-882B-A18102065E09}" destId="{98EE4225-C0F9-4927-A8EB-4CF3BC64B74D}" srcOrd="1" destOrd="0" parTransId="{55F58884-0518-40F0-B458-8A3257ABF736}" sibTransId="{A2E1DD6E-1FE9-45BB-9C98-8E68383C113F}"/>
    <dgm:cxn modelId="{D2B1A895-31B6-4172-8F56-A8D3C213650D}" type="presOf" srcId="{A2E1DD6E-1FE9-45BB-9C98-8E68383C113F}" destId="{76BA45FD-5850-4991-BBB5-675B38D2EFBD}" srcOrd="0" destOrd="0" presId="urn:microsoft.com/office/officeart/2018/2/layout/IconCircleList"/>
    <dgm:cxn modelId="{ECBAFB95-041C-4833-ACC4-79C6DC86D365}" srcId="{FF52027D-F1DC-4E29-882B-A18102065E09}" destId="{8F5B3F06-9AF0-412C-9546-1BC16B4DB690}" srcOrd="2" destOrd="0" parTransId="{0DDE5681-BFDD-42CA-A8B2-3621E39C93C4}" sibTransId="{3341A865-C2DB-4E02-82FB-95AEFDE3B8CD}"/>
    <dgm:cxn modelId="{1F00269A-2807-43FE-9A75-4FA3EA5768B2}" type="presOf" srcId="{3341A865-C2DB-4E02-82FB-95AEFDE3B8CD}" destId="{55048541-EED7-4C72-A3D7-8545BE37BD5B}" srcOrd="0" destOrd="0" presId="urn:microsoft.com/office/officeart/2018/2/layout/IconCircleList"/>
    <dgm:cxn modelId="{0DAD87C6-EF96-4545-A58D-9B0609775F7D}" type="presOf" srcId="{FA1973C2-E525-4DBB-95B3-493196789687}" destId="{6719E236-C747-43CC-8FD9-558BDE744411}" srcOrd="0" destOrd="0" presId="urn:microsoft.com/office/officeart/2018/2/layout/IconCircleList"/>
    <dgm:cxn modelId="{27AD06E7-F627-4EB5-B0D2-911485C1723F}" srcId="{FF52027D-F1DC-4E29-882B-A18102065E09}" destId="{FA1973C2-E525-4DBB-95B3-493196789687}" srcOrd="3" destOrd="0" parTransId="{0D24D3CC-F668-42EB-8E3B-8DB2D6472E62}" sibTransId="{3F53A704-3294-4A53-B1F4-9C3B2A9AD916}"/>
    <dgm:cxn modelId="{4299A0EF-F877-40BA-9085-5F7D7515CD7B}" type="presOf" srcId="{50677BD7-946B-4F7C-A04B-8D517C7650D6}" destId="{C33372CE-A0C7-4B5E-B898-1C2E02C6143D}" srcOrd="0" destOrd="0" presId="urn:microsoft.com/office/officeart/2018/2/layout/IconCircleList"/>
    <dgm:cxn modelId="{523B5BF3-99B8-4FDE-9FA9-04A255240A89}" type="presOf" srcId="{FF52027D-F1DC-4E29-882B-A18102065E09}" destId="{2B7BCFBE-27B2-483A-8BBF-9E1DD45E74E6}" srcOrd="0" destOrd="0" presId="urn:microsoft.com/office/officeart/2018/2/layout/IconCircleList"/>
    <dgm:cxn modelId="{F0A98E74-D039-4733-8849-6B164330C311}" type="presParOf" srcId="{2B7BCFBE-27B2-483A-8BBF-9E1DD45E74E6}" destId="{2BB4E4D9-044D-4C08-927B-1F9DB946953E}" srcOrd="0" destOrd="0" presId="urn:microsoft.com/office/officeart/2018/2/layout/IconCircleList"/>
    <dgm:cxn modelId="{FE56BF28-7487-4ADB-8965-0F0A4CBF53B8}" type="presParOf" srcId="{2BB4E4D9-044D-4C08-927B-1F9DB946953E}" destId="{8A2C0A88-79AE-4C19-972D-7C0004598260}" srcOrd="0" destOrd="0" presId="urn:microsoft.com/office/officeart/2018/2/layout/IconCircleList"/>
    <dgm:cxn modelId="{E90880E2-B6E7-41A5-9659-BF4C5462B3DB}" type="presParOf" srcId="{8A2C0A88-79AE-4C19-972D-7C0004598260}" destId="{453073C3-0758-4F3E-9486-B050B908ABE9}" srcOrd="0" destOrd="0" presId="urn:microsoft.com/office/officeart/2018/2/layout/IconCircleList"/>
    <dgm:cxn modelId="{D958624A-6367-4076-AED1-03BB30F20B52}" type="presParOf" srcId="{8A2C0A88-79AE-4C19-972D-7C0004598260}" destId="{518534C9-6202-4EB4-ABD2-34923F3DDD8F}" srcOrd="1" destOrd="0" presId="urn:microsoft.com/office/officeart/2018/2/layout/IconCircleList"/>
    <dgm:cxn modelId="{F95B079D-0C0C-45CB-9BE2-935AC3B905AA}" type="presParOf" srcId="{8A2C0A88-79AE-4C19-972D-7C0004598260}" destId="{1BB1C401-0382-411A-AE72-779550BABF7F}" srcOrd="2" destOrd="0" presId="urn:microsoft.com/office/officeart/2018/2/layout/IconCircleList"/>
    <dgm:cxn modelId="{CE2245A3-8383-4E97-BBC8-A1369FAF96DE}" type="presParOf" srcId="{8A2C0A88-79AE-4C19-972D-7C0004598260}" destId="{C33372CE-A0C7-4B5E-B898-1C2E02C6143D}" srcOrd="3" destOrd="0" presId="urn:microsoft.com/office/officeart/2018/2/layout/IconCircleList"/>
    <dgm:cxn modelId="{0298E0FF-7579-46E8-922D-4BE358E592C6}" type="presParOf" srcId="{2BB4E4D9-044D-4C08-927B-1F9DB946953E}" destId="{BB994FB6-14E6-459F-B623-B3C432850AD4}" srcOrd="1" destOrd="0" presId="urn:microsoft.com/office/officeart/2018/2/layout/IconCircleList"/>
    <dgm:cxn modelId="{95E59C56-387A-495C-9C72-5405246D586E}" type="presParOf" srcId="{2BB4E4D9-044D-4C08-927B-1F9DB946953E}" destId="{7393A046-551A-4E9A-AE9E-07138B38D8CB}" srcOrd="2" destOrd="0" presId="urn:microsoft.com/office/officeart/2018/2/layout/IconCircleList"/>
    <dgm:cxn modelId="{D09678D6-C02C-4197-9503-C841F32474EE}" type="presParOf" srcId="{7393A046-551A-4E9A-AE9E-07138B38D8CB}" destId="{B9F87D68-DA33-4F8B-9E9F-415525BD7E8D}" srcOrd="0" destOrd="0" presId="urn:microsoft.com/office/officeart/2018/2/layout/IconCircleList"/>
    <dgm:cxn modelId="{41613289-5719-4544-A240-C87178DE325E}" type="presParOf" srcId="{7393A046-551A-4E9A-AE9E-07138B38D8CB}" destId="{A0B86257-DFFA-4538-9B66-18DD41C3BB8E}" srcOrd="1" destOrd="0" presId="urn:microsoft.com/office/officeart/2018/2/layout/IconCircleList"/>
    <dgm:cxn modelId="{3A0DBB24-A8A2-43D1-B2CD-11AB96F089B4}" type="presParOf" srcId="{7393A046-551A-4E9A-AE9E-07138B38D8CB}" destId="{4D0E8974-4C37-40C1-8427-CAE3BDE985CE}" srcOrd="2" destOrd="0" presId="urn:microsoft.com/office/officeart/2018/2/layout/IconCircleList"/>
    <dgm:cxn modelId="{364DF00E-FB0A-4036-A3F4-6994909974FC}" type="presParOf" srcId="{7393A046-551A-4E9A-AE9E-07138B38D8CB}" destId="{6620490B-EBE4-48A7-AA30-49ED9D047665}" srcOrd="3" destOrd="0" presId="urn:microsoft.com/office/officeart/2018/2/layout/IconCircleList"/>
    <dgm:cxn modelId="{893E13EA-926D-4864-8E65-4AB823FA8C68}" type="presParOf" srcId="{2BB4E4D9-044D-4C08-927B-1F9DB946953E}" destId="{76BA45FD-5850-4991-BBB5-675B38D2EFBD}" srcOrd="3" destOrd="0" presId="urn:microsoft.com/office/officeart/2018/2/layout/IconCircleList"/>
    <dgm:cxn modelId="{A58FD50D-A422-437C-97A6-0ED2D1E01BC6}" type="presParOf" srcId="{2BB4E4D9-044D-4C08-927B-1F9DB946953E}" destId="{1C42A7FF-BDE3-4751-BD21-84091385A214}" srcOrd="4" destOrd="0" presId="urn:microsoft.com/office/officeart/2018/2/layout/IconCircleList"/>
    <dgm:cxn modelId="{2E4018A4-F50D-443F-87F8-550B585F9367}" type="presParOf" srcId="{1C42A7FF-BDE3-4751-BD21-84091385A214}" destId="{ED68B5CC-D48B-4EAB-A699-9CBAF860A809}" srcOrd="0" destOrd="0" presId="urn:microsoft.com/office/officeart/2018/2/layout/IconCircleList"/>
    <dgm:cxn modelId="{89D5C7BC-25F1-4C80-ACE8-145CD952E743}" type="presParOf" srcId="{1C42A7FF-BDE3-4751-BD21-84091385A214}" destId="{F367FF98-2E2D-4CD6-A68C-F4763E644E10}" srcOrd="1" destOrd="0" presId="urn:microsoft.com/office/officeart/2018/2/layout/IconCircleList"/>
    <dgm:cxn modelId="{5E3B8A5B-F33D-48DA-9212-728F7A74C2D3}" type="presParOf" srcId="{1C42A7FF-BDE3-4751-BD21-84091385A214}" destId="{36946498-56D1-45E2-91BD-4CA2B3B34072}" srcOrd="2" destOrd="0" presId="urn:microsoft.com/office/officeart/2018/2/layout/IconCircleList"/>
    <dgm:cxn modelId="{507287F2-B20C-4339-AB5E-768F4B846059}" type="presParOf" srcId="{1C42A7FF-BDE3-4751-BD21-84091385A214}" destId="{E0873925-E28B-470C-8E11-D0E787B59A99}" srcOrd="3" destOrd="0" presId="urn:microsoft.com/office/officeart/2018/2/layout/IconCircleList"/>
    <dgm:cxn modelId="{6C474158-2E0E-4546-8DDB-C3C8D3034515}" type="presParOf" srcId="{2BB4E4D9-044D-4C08-927B-1F9DB946953E}" destId="{55048541-EED7-4C72-A3D7-8545BE37BD5B}" srcOrd="5" destOrd="0" presId="urn:microsoft.com/office/officeart/2018/2/layout/IconCircleList"/>
    <dgm:cxn modelId="{5A01CDF7-D463-4448-A2B6-5600815526D3}" type="presParOf" srcId="{2BB4E4D9-044D-4C08-927B-1F9DB946953E}" destId="{7C0B7BF2-BCF6-4C51-A4CD-A7679F312A6C}" srcOrd="6" destOrd="0" presId="urn:microsoft.com/office/officeart/2018/2/layout/IconCircleList"/>
    <dgm:cxn modelId="{73367E87-7952-4D58-A31F-34B9EAE6D118}" type="presParOf" srcId="{7C0B7BF2-BCF6-4C51-A4CD-A7679F312A6C}" destId="{ECD367BC-F1EA-49A8-8349-C99819C5CB23}" srcOrd="0" destOrd="0" presId="urn:microsoft.com/office/officeart/2018/2/layout/IconCircleList"/>
    <dgm:cxn modelId="{A1BBEE3B-4E2D-4262-9B22-9D86555CFC86}" type="presParOf" srcId="{7C0B7BF2-BCF6-4C51-A4CD-A7679F312A6C}" destId="{C6D2100D-59E8-4DF4-88FA-918123536CAA}" srcOrd="1" destOrd="0" presId="urn:microsoft.com/office/officeart/2018/2/layout/IconCircleList"/>
    <dgm:cxn modelId="{FA467860-F219-45C1-9F9A-306D2DB8196C}" type="presParOf" srcId="{7C0B7BF2-BCF6-4C51-A4CD-A7679F312A6C}" destId="{3858DA2C-6189-40EC-8349-11443BF0C682}" srcOrd="2" destOrd="0" presId="urn:microsoft.com/office/officeart/2018/2/layout/IconCircleList"/>
    <dgm:cxn modelId="{41388717-A62B-4D57-832F-83D3E16C8FE8}" type="presParOf" srcId="{7C0B7BF2-BCF6-4C51-A4CD-A7679F312A6C}" destId="{6719E236-C747-43CC-8FD9-558BDE74441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C96679-8BA3-4770-B53C-22D84CC5D8D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575F9EBA-C8C3-4A2F-BCC3-ED755AB2FF88}">
      <dgm:prSet/>
      <dgm:spPr/>
      <dgm:t>
        <a:bodyPr/>
        <a:lstStyle/>
        <a:p>
          <a:r>
            <a:rPr lang="en-US" b="1" dirty="0" err="1">
              <a:solidFill>
                <a:srgbClr val="1FA3CC"/>
              </a:solidFill>
            </a:rPr>
            <a:t>Stabiliți</a:t>
          </a:r>
          <a:r>
            <a:rPr lang="en-US" b="1" dirty="0">
              <a:solidFill>
                <a:srgbClr val="1FA3CC"/>
              </a:solidFill>
            </a:rPr>
            <a:t> o </a:t>
          </a:r>
          <a:r>
            <a:rPr lang="en-US" b="1" dirty="0" err="1">
              <a:solidFill>
                <a:srgbClr val="1FA3CC"/>
              </a:solidFill>
            </a:rPr>
            <a:t>rutină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zilnică</a:t>
          </a:r>
          <a:r>
            <a:rPr lang="en-US" b="1" dirty="0">
              <a:solidFill>
                <a:srgbClr val="1FA3CC"/>
              </a:solidFill>
            </a:rPr>
            <a:t> de </a:t>
          </a:r>
          <a:r>
            <a:rPr lang="en-US" b="1" dirty="0" err="1">
              <a:solidFill>
                <a:srgbClr val="1FA3CC"/>
              </a:solidFill>
            </a:rPr>
            <a:t>autoîngrijire</a:t>
          </a:r>
          <a:r>
            <a:rPr lang="en-GB" b="1" dirty="0">
              <a:solidFill>
                <a:srgbClr val="1FA3CC"/>
              </a:solidFill>
            </a:rPr>
            <a:t>.</a:t>
          </a:r>
          <a:endParaRPr lang="en-US" b="1" dirty="0"/>
        </a:p>
      </dgm:t>
    </dgm:pt>
    <dgm:pt modelId="{7D140DDE-23B2-4ECA-BE0F-7823C1A2E74A}" type="parTrans" cxnId="{6F35C94D-F2A9-4B04-826D-A897A0091346}">
      <dgm:prSet/>
      <dgm:spPr/>
      <dgm:t>
        <a:bodyPr/>
        <a:lstStyle/>
        <a:p>
          <a:endParaRPr lang="en-US"/>
        </a:p>
      </dgm:t>
    </dgm:pt>
    <dgm:pt modelId="{2A544DA8-D219-45FC-AB73-1BCCFEBC730C}" type="sibTrans" cxnId="{6F35C94D-F2A9-4B04-826D-A897A0091346}">
      <dgm:prSet/>
      <dgm:spPr/>
      <dgm:t>
        <a:bodyPr/>
        <a:lstStyle/>
        <a:p>
          <a:endParaRPr lang="en-US"/>
        </a:p>
      </dgm:t>
    </dgm:pt>
    <dgm:pt modelId="{E61ED4BA-53C3-410A-8177-D71E7EE43799}">
      <dgm:prSet/>
      <dgm:spPr/>
      <dgm:t>
        <a:bodyPr/>
        <a:lstStyle/>
        <a:p>
          <a:r>
            <a:rPr lang="en-US" b="1" dirty="0" err="1">
              <a:solidFill>
                <a:srgbClr val="1FA3CC"/>
              </a:solidFill>
            </a:rPr>
            <a:t>Mențineți</a:t>
          </a:r>
          <a:r>
            <a:rPr lang="en-US" b="1" dirty="0">
              <a:solidFill>
                <a:srgbClr val="1FA3CC"/>
              </a:solidFill>
            </a:rPr>
            <a:t> o </a:t>
          </a:r>
          <a:r>
            <a:rPr lang="en-US" b="1" dirty="0" err="1">
              <a:solidFill>
                <a:srgbClr val="1FA3CC"/>
              </a:solidFill>
            </a:rPr>
            <a:t>atitudine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pozitivă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căutați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oportunități</a:t>
          </a:r>
          <a:r>
            <a:rPr lang="en-US" b="1" dirty="0">
              <a:solidFill>
                <a:srgbClr val="1FA3CC"/>
              </a:solidFill>
            </a:rPr>
            <a:t> de </a:t>
          </a:r>
          <a:r>
            <a:rPr lang="en-US" b="1" dirty="0" err="1">
              <a:solidFill>
                <a:srgbClr val="1FA3CC"/>
              </a:solidFill>
            </a:rPr>
            <a:t>creștere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personală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profesională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4EAA5150-034E-41E0-96B8-5DF47EC3A989}" type="parTrans" cxnId="{3062F882-78D9-408C-AA64-90706830C143}">
      <dgm:prSet/>
      <dgm:spPr/>
      <dgm:t>
        <a:bodyPr/>
        <a:lstStyle/>
        <a:p>
          <a:endParaRPr lang="en-US"/>
        </a:p>
      </dgm:t>
    </dgm:pt>
    <dgm:pt modelId="{3154F63B-6AD0-46F4-94CC-6D2A7DCF1313}" type="sibTrans" cxnId="{3062F882-78D9-408C-AA64-90706830C143}">
      <dgm:prSet/>
      <dgm:spPr/>
      <dgm:t>
        <a:bodyPr/>
        <a:lstStyle/>
        <a:p>
          <a:endParaRPr lang="en-US"/>
        </a:p>
      </dgm:t>
    </dgm:pt>
    <dgm:pt modelId="{0972B15F-C142-443E-A94A-5E7EDB2EE61E}">
      <dgm:prSet/>
      <dgm:spPr/>
      <dgm:t>
        <a:bodyPr/>
        <a:lstStyle/>
        <a:p>
          <a:r>
            <a:rPr lang="en-US" b="1" dirty="0" err="1">
              <a:solidFill>
                <a:srgbClr val="1FA3CC"/>
              </a:solidFill>
            </a:rPr>
            <a:t>Cultivați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recunoștința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recunoașteți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aspectele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pozitive</a:t>
          </a:r>
          <a:r>
            <a:rPr lang="en-US" b="1" dirty="0">
              <a:solidFill>
                <a:srgbClr val="1FA3CC"/>
              </a:solidFill>
            </a:rPr>
            <a:t> ale </a:t>
          </a:r>
          <a:r>
            <a:rPr lang="en-US" b="1" dirty="0" err="1">
              <a:solidFill>
                <a:srgbClr val="1FA3CC"/>
              </a:solidFill>
            </a:rPr>
            <a:t>predării</a:t>
          </a:r>
          <a:r>
            <a:rPr lang="en-US" b="1" dirty="0">
              <a:solidFill>
                <a:srgbClr val="1FA3CC"/>
              </a:solidFill>
            </a:rPr>
            <a:t> online, </a:t>
          </a:r>
          <a:r>
            <a:rPr lang="en-US" b="1" dirty="0" err="1">
              <a:solidFill>
                <a:srgbClr val="1FA3CC"/>
              </a:solidFill>
            </a:rPr>
            <a:t>chiar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situații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provocatoare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8A956CC0-5CBC-4CFA-8289-8597DFB36B90}" type="parTrans" cxnId="{94685CFB-1688-45D3-B258-8DF79801B4A0}">
      <dgm:prSet/>
      <dgm:spPr/>
      <dgm:t>
        <a:bodyPr/>
        <a:lstStyle/>
        <a:p>
          <a:endParaRPr lang="en-US"/>
        </a:p>
      </dgm:t>
    </dgm:pt>
    <dgm:pt modelId="{91A19BCF-B5F8-4D26-8746-34463C3D387D}" type="sibTrans" cxnId="{94685CFB-1688-45D3-B258-8DF79801B4A0}">
      <dgm:prSet/>
      <dgm:spPr/>
      <dgm:t>
        <a:bodyPr/>
        <a:lstStyle/>
        <a:p>
          <a:endParaRPr lang="en-US"/>
        </a:p>
      </dgm:t>
    </dgm:pt>
    <dgm:pt modelId="{3962D3D1-9FAB-4095-9A3E-9125D5D0DFE4}">
      <dgm:prSet custT="1"/>
      <dgm:spPr/>
      <dgm:t>
        <a:bodyPr/>
        <a:lstStyle/>
        <a:p>
          <a:r>
            <a:rPr lang="en-US" sz="1400" b="1" kern="1200" dirty="0"/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Căutați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în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mod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activ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resurse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și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instrumente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pentru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îmbunătăți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abilitățile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predare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și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adaptabilitatea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la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noile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tehnologii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.</a:t>
          </a:r>
        </a:p>
      </dgm:t>
    </dgm:pt>
    <dgm:pt modelId="{D59B1410-0792-4C59-9B3B-030CC2B43024}" type="parTrans" cxnId="{8789B71D-2E1D-4701-8EFA-CAC1147AA4A9}">
      <dgm:prSet/>
      <dgm:spPr/>
      <dgm:t>
        <a:bodyPr/>
        <a:lstStyle/>
        <a:p>
          <a:endParaRPr lang="en-US"/>
        </a:p>
      </dgm:t>
    </dgm:pt>
    <dgm:pt modelId="{6F1F3DAF-1BEE-4EF3-B52B-70D4A6F76BE2}" type="sibTrans" cxnId="{8789B71D-2E1D-4701-8EFA-CAC1147AA4A9}">
      <dgm:prSet/>
      <dgm:spPr/>
      <dgm:t>
        <a:bodyPr/>
        <a:lstStyle/>
        <a:p>
          <a:endParaRPr lang="en-US"/>
        </a:p>
      </dgm:t>
    </dgm:pt>
    <dgm:pt modelId="{5565E754-915C-419C-BC38-4E3A169F6862}" type="pres">
      <dgm:prSet presAssocID="{DBC96679-8BA3-4770-B53C-22D84CC5D8D6}" presName="root" presStyleCnt="0">
        <dgm:presLayoutVars>
          <dgm:dir/>
          <dgm:resizeHandles val="exact"/>
        </dgm:presLayoutVars>
      </dgm:prSet>
      <dgm:spPr/>
    </dgm:pt>
    <dgm:pt modelId="{F814EDC2-C0B1-4383-B597-DA9CDD4F768F}" type="pres">
      <dgm:prSet presAssocID="{575F9EBA-C8C3-4A2F-BCC3-ED755AB2FF88}" presName="compNode" presStyleCnt="0"/>
      <dgm:spPr/>
    </dgm:pt>
    <dgm:pt modelId="{99022830-41C5-45F4-8BBC-3D072FFFA2CD}" type="pres">
      <dgm:prSet presAssocID="{575F9EBA-C8C3-4A2F-BCC3-ED755AB2FF88}" presName="bgRect" presStyleLbl="bgShp" presStyleIdx="0" presStyleCnt="4"/>
      <dgm:spPr/>
    </dgm:pt>
    <dgm:pt modelId="{443FB0ED-C062-449E-9E7C-FA5E4F36A491}" type="pres">
      <dgm:prSet presAssocID="{575F9EBA-C8C3-4A2F-BCC3-ED755AB2FF8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ymnast - Floor Routine"/>
        </a:ext>
      </dgm:extLst>
    </dgm:pt>
    <dgm:pt modelId="{54FAD51C-446B-453A-B00D-91ABDDAB27A9}" type="pres">
      <dgm:prSet presAssocID="{575F9EBA-C8C3-4A2F-BCC3-ED755AB2FF88}" presName="spaceRect" presStyleCnt="0"/>
      <dgm:spPr/>
    </dgm:pt>
    <dgm:pt modelId="{DC091BDA-EB41-407C-83C7-7047BCEBB0CC}" type="pres">
      <dgm:prSet presAssocID="{575F9EBA-C8C3-4A2F-BCC3-ED755AB2FF88}" presName="parTx" presStyleLbl="revTx" presStyleIdx="0" presStyleCnt="4">
        <dgm:presLayoutVars>
          <dgm:chMax val="0"/>
          <dgm:chPref val="0"/>
        </dgm:presLayoutVars>
      </dgm:prSet>
      <dgm:spPr/>
    </dgm:pt>
    <dgm:pt modelId="{7FC14EDF-8AAF-4596-95CA-B6A6533AC995}" type="pres">
      <dgm:prSet presAssocID="{2A544DA8-D219-45FC-AB73-1BCCFEBC730C}" presName="sibTrans" presStyleCnt="0"/>
      <dgm:spPr/>
    </dgm:pt>
    <dgm:pt modelId="{9116758F-E18E-4A83-A201-5DEDF30F7477}" type="pres">
      <dgm:prSet presAssocID="{E61ED4BA-53C3-410A-8177-D71E7EE43799}" presName="compNode" presStyleCnt="0"/>
      <dgm:spPr/>
    </dgm:pt>
    <dgm:pt modelId="{C614014F-41A1-4647-B1DB-1475A0B1DBBC}" type="pres">
      <dgm:prSet presAssocID="{E61ED4BA-53C3-410A-8177-D71E7EE43799}" presName="bgRect" presStyleLbl="bgShp" presStyleIdx="1" presStyleCnt="4"/>
      <dgm:spPr/>
    </dgm:pt>
    <dgm:pt modelId="{ADC36FE2-9C17-4D76-86B3-43523801B134}" type="pres">
      <dgm:prSet presAssocID="{E61ED4BA-53C3-410A-8177-D71E7EE4379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9630E34-D002-4115-AB23-482057E1F534}" type="pres">
      <dgm:prSet presAssocID="{E61ED4BA-53C3-410A-8177-D71E7EE43799}" presName="spaceRect" presStyleCnt="0"/>
      <dgm:spPr/>
    </dgm:pt>
    <dgm:pt modelId="{992E5170-2623-4AA1-8004-C857AB59CB8F}" type="pres">
      <dgm:prSet presAssocID="{E61ED4BA-53C3-410A-8177-D71E7EE43799}" presName="parTx" presStyleLbl="revTx" presStyleIdx="1" presStyleCnt="4">
        <dgm:presLayoutVars>
          <dgm:chMax val="0"/>
          <dgm:chPref val="0"/>
        </dgm:presLayoutVars>
      </dgm:prSet>
      <dgm:spPr/>
    </dgm:pt>
    <dgm:pt modelId="{CFAED714-EAD8-42D8-93D7-11E717C15E4B}" type="pres">
      <dgm:prSet presAssocID="{3154F63B-6AD0-46F4-94CC-6D2A7DCF1313}" presName="sibTrans" presStyleCnt="0"/>
      <dgm:spPr/>
    </dgm:pt>
    <dgm:pt modelId="{61AB995D-DC32-49BE-B132-1A0471BD94C5}" type="pres">
      <dgm:prSet presAssocID="{0972B15F-C142-443E-A94A-5E7EDB2EE61E}" presName="compNode" presStyleCnt="0"/>
      <dgm:spPr/>
    </dgm:pt>
    <dgm:pt modelId="{0D6C5F2A-84E3-4758-83ED-591EA6311221}" type="pres">
      <dgm:prSet presAssocID="{0972B15F-C142-443E-A94A-5E7EDB2EE61E}" presName="bgRect" presStyleLbl="bgShp" presStyleIdx="2" presStyleCnt="4"/>
      <dgm:spPr/>
    </dgm:pt>
    <dgm:pt modelId="{0FDD23B8-C512-4B6C-A65E-A798BEE7951E}" type="pres">
      <dgm:prSet presAssocID="{0972B15F-C142-443E-A94A-5E7EDB2EE61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Lock"/>
        </a:ext>
      </dgm:extLst>
    </dgm:pt>
    <dgm:pt modelId="{E3FBBD40-8B9A-4E56-BB20-731D76E10AA3}" type="pres">
      <dgm:prSet presAssocID="{0972B15F-C142-443E-A94A-5E7EDB2EE61E}" presName="spaceRect" presStyleCnt="0"/>
      <dgm:spPr/>
    </dgm:pt>
    <dgm:pt modelId="{C277A979-CD44-4382-85EE-A21DFA5A5BB9}" type="pres">
      <dgm:prSet presAssocID="{0972B15F-C142-443E-A94A-5E7EDB2EE61E}" presName="parTx" presStyleLbl="revTx" presStyleIdx="2" presStyleCnt="4">
        <dgm:presLayoutVars>
          <dgm:chMax val="0"/>
          <dgm:chPref val="0"/>
        </dgm:presLayoutVars>
      </dgm:prSet>
      <dgm:spPr/>
    </dgm:pt>
    <dgm:pt modelId="{97927AE2-AC70-4647-A323-929B645DAC3B}" type="pres">
      <dgm:prSet presAssocID="{91A19BCF-B5F8-4D26-8746-34463C3D387D}" presName="sibTrans" presStyleCnt="0"/>
      <dgm:spPr/>
    </dgm:pt>
    <dgm:pt modelId="{39A5BF45-3E92-4D0F-867C-F3F8533C9AAA}" type="pres">
      <dgm:prSet presAssocID="{3962D3D1-9FAB-4095-9A3E-9125D5D0DFE4}" presName="compNode" presStyleCnt="0"/>
      <dgm:spPr/>
    </dgm:pt>
    <dgm:pt modelId="{B8B79B05-E3FD-41EE-9577-01F93C1C79DF}" type="pres">
      <dgm:prSet presAssocID="{3962D3D1-9FAB-4095-9A3E-9125D5D0DFE4}" presName="bgRect" presStyleLbl="bgShp" presStyleIdx="3" presStyleCnt="4"/>
      <dgm:spPr/>
    </dgm:pt>
    <dgm:pt modelId="{20F80571-BF7D-4743-BE96-55AC69C5CC32}" type="pres">
      <dgm:prSet presAssocID="{3962D3D1-9FAB-4095-9A3E-9125D5D0DFE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E942D2B4-9E95-4EF1-8191-E194844B4D64}" type="pres">
      <dgm:prSet presAssocID="{3962D3D1-9FAB-4095-9A3E-9125D5D0DFE4}" presName="spaceRect" presStyleCnt="0"/>
      <dgm:spPr/>
    </dgm:pt>
    <dgm:pt modelId="{CF48D1F5-5ED7-4374-8E7E-D0AAF4A18855}" type="pres">
      <dgm:prSet presAssocID="{3962D3D1-9FAB-4095-9A3E-9125D5D0DFE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9FF6117-54B3-4255-A20B-2D9F1C1E1AB1}" type="presOf" srcId="{0972B15F-C142-443E-A94A-5E7EDB2EE61E}" destId="{C277A979-CD44-4382-85EE-A21DFA5A5BB9}" srcOrd="0" destOrd="0" presId="urn:microsoft.com/office/officeart/2018/2/layout/IconVerticalSolidList"/>
    <dgm:cxn modelId="{8789B71D-2E1D-4701-8EFA-CAC1147AA4A9}" srcId="{DBC96679-8BA3-4770-B53C-22D84CC5D8D6}" destId="{3962D3D1-9FAB-4095-9A3E-9125D5D0DFE4}" srcOrd="3" destOrd="0" parTransId="{D59B1410-0792-4C59-9B3B-030CC2B43024}" sibTransId="{6F1F3DAF-1BEE-4EF3-B52B-70D4A6F76BE2}"/>
    <dgm:cxn modelId="{0EAF7744-222D-4DD4-A21F-A36227480473}" type="presOf" srcId="{DBC96679-8BA3-4770-B53C-22D84CC5D8D6}" destId="{5565E754-915C-419C-BC38-4E3A169F6862}" srcOrd="0" destOrd="0" presId="urn:microsoft.com/office/officeart/2018/2/layout/IconVerticalSolidList"/>
    <dgm:cxn modelId="{6F35C94D-F2A9-4B04-826D-A897A0091346}" srcId="{DBC96679-8BA3-4770-B53C-22D84CC5D8D6}" destId="{575F9EBA-C8C3-4A2F-BCC3-ED755AB2FF88}" srcOrd="0" destOrd="0" parTransId="{7D140DDE-23B2-4ECA-BE0F-7823C1A2E74A}" sibTransId="{2A544DA8-D219-45FC-AB73-1BCCFEBC730C}"/>
    <dgm:cxn modelId="{DADD1E6E-1B13-42F3-8E4D-5915E693AD5A}" type="presOf" srcId="{E61ED4BA-53C3-410A-8177-D71E7EE43799}" destId="{992E5170-2623-4AA1-8004-C857AB59CB8F}" srcOrd="0" destOrd="0" presId="urn:microsoft.com/office/officeart/2018/2/layout/IconVerticalSolidList"/>
    <dgm:cxn modelId="{3062F882-78D9-408C-AA64-90706830C143}" srcId="{DBC96679-8BA3-4770-B53C-22D84CC5D8D6}" destId="{E61ED4BA-53C3-410A-8177-D71E7EE43799}" srcOrd="1" destOrd="0" parTransId="{4EAA5150-034E-41E0-96B8-5DF47EC3A989}" sibTransId="{3154F63B-6AD0-46F4-94CC-6D2A7DCF1313}"/>
    <dgm:cxn modelId="{48A791CD-79E6-40D8-88A3-2EF323A0E4FE}" type="presOf" srcId="{3962D3D1-9FAB-4095-9A3E-9125D5D0DFE4}" destId="{CF48D1F5-5ED7-4374-8E7E-D0AAF4A18855}" srcOrd="0" destOrd="0" presId="urn:microsoft.com/office/officeart/2018/2/layout/IconVerticalSolidList"/>
    <dgm:cxn modelId="{451D90E3-DD9A-4149-A8FB-A006F4F6C7BD}" type="presOf" srcId="{575F9EBA-C8C3-4A2F-BCC3-ED755AB2FF88}" destId="{DC091BDA-EB41-407C-83C7-7047BCEBB0CC}" srcOrd="0" destOrd="0" presId="urn:microsoft.com/office/officeart/2018/2/layout/IconVerticalSolidList"/>
    <dgm:cxn modelId="{94685CFB-1688-45D3-B258-8DF79801B4A0}" srcId="{DBC96679-8BA3-4770-B53C-22D84CC5D8D6}" destId="{0972B15F-C142-443E-A94A-5E7EDB2EE61E}" srcOrd="2" destOrd="0" parTransId="{8A956CC0-5CBC-4CFA-8289-8597DFB36B90}" sibTransId="{91A19BCF-B5F8-4D26-8746-34463C3D387D}"/>
    <dgm:cxn modelId="{274A67F5-3154-44EB-9F9F-CEFF937D8631}" type="presParOf" srcId="{5565E754-915C-419C-BC38-4E3A169F6862}" destId="{F814EDC2-C0B1-4383-B597-DA9CDD4F768F}" srcOrd="0" destOrd="0" presId="urn:microsoft.com/office/officeart/2018/2/layout/IconVerticalSolidList"/>
    <dgm:cxn modelId="{F87146A1-BBE6-424E-9F26-297ADB698744}" type="presParOf" srcId="{F814EDC2-C0B1-4383-B597-DA9CDD4F768F}" destId="{99022830-41C5-45F4-8BBC-3D072FFFA2CD}" srcOrd="0" destOrd="0" presId="urn:microsoft.com/office/officeart/2018/2/layout/IconVerticalSolidList"/>
    <dgm:cxn modelId="{D05C0B81-B0DF-429E-970E-7B4621A12786}" type="presParOf" srcId="{F814EDC2-C0B1-4383-B597-DA9CDD4F768F}" destId="{443FB0ED-C062-449E-9E7C-FA5E4F36A491}" srcOrd="1" destOrd="0" presId="urn:microsoft.com/office/officeart/2018/2/layout/IconVerticalSolidList"/>
    <dgm:cxn modelId="{9AE84F0C-380A-46A1-83D9-F58257019A47}" type="presParOf" srcId="{F814EDC2-C0B1-4383-B597-DA9CDD4F768F}" destId="{54FAD51C-446B-453A-B00D-91ABDDAB27A9}" srcOrd="2" destOrd="0" presId="urn:microsoft.com/office/officeart/2018/2/layout/IconVerticalSolidList"/>
    <dgm:cxn modelId="{BCDC5C02-0D90-44AD-BC6B-BD561685F6C7}" type="presParOf" srcId="{F814EDC2-C0B1-4383-B597-DA9CDD4F768F}" destId="{DC091BDA-EB41-407C-83C7-7047BCEBB0CC}" srcOrd="3" destOrd="0" presId="urn:microsoft.com/office/officeart/2018/2/layout/IconVerticalSolidList"/>
    <dgm:cxn modelId="{7186ADD7-A734-4C4C-8EF4-38165D94316F}" type="presParOf" srcId="{5565E754-915C-419C-BC38-4E3A169F6862}" destId="{7FC14EDF-8AAF-4596-95CA-B6A6533AC995}" srcOrd="1" destOrd="0" presId="urn:microsoft.com/office/officeart/2018/2/layout/IconVerticalSolidList"/>
    <dgm:cxn modelId="{A2DE19D7-8C19-4BEE-973D-865E4C624983}" type="presParOf" srcId="{5565E754-915C-419C-BC38-4E3A169F6862}" destId="{9116758F-E18E-4A83-A201-5DEDF30F7477}" srcOrd="2" destOrd="0" presId="urn:microsoft.com/office/officeart/2018/2/layout/IconVerticalSolidList"/>
    <dgm:cxn modelId="{9A85E6CE-295E-47B4-B434-4BADBCB5DDD4}" type="presParOf" srcId="{9116758F-E18E-4A83-A201-5DEDF30F7477}" destId="{C614014F-41A1-4647-B1DB-1475A0B1DBBC}" srcOrd="0" destOrd="0" presId="urn:microsoft.com/office/officeart/2018/2/layout/IconVerticalSolidList"/>
    <dgm:cxn modelId="{AF5771F6-AE4E-44FD-99A4-89530893B2DD}" type="presParOf" srcId="{9116758F-E18E-4A83-A201-5DEDF30F7477}" destId="{ADC36FE2-9C17-4D76-86B3-43523801B134}" srcOrd="1" destOrd="0" presId="urn:microsoft.com/office/officeart/2018/2/layout/IconVerticalSolidList"/>
    <dgm:cxn modelId="{E0A7E3AA-FA5C-4AE3-87D7-869A3079BEFA}" type="presParOf" srcId="{9116758F-E18E-4A83-A201-5DEDF30F7477}" destId="{89630E34-D002-4115-AB23-482057E1F534}" srcOrd="2" destOrd="0" presId="urn:microsoft.com/office/officeart/2018/2/layout/IconVerticalSolidList"/>
    <dgm:cxn modelId="{C2369ED2-2D9D-4E27-9A30-E53D4292C9AB}" type="presParOf" srcId="{9116758F-E18E-4A83-A201-5DEDF30F7477}" destId="{992E5170-2623-4AA1-8004-C857AB59CB8F}" srcOrd="3" destOrd="0" presId="urn:microsoft.com/office/officeart/2018/2/layout/IconVerticalSolidList"/>
    <dgm:cxn modelId="{B0024156-985C-46D5-A5B3-77A3C3B48549}" type="presParOf" srcId="{5565E754-915C-419C-BC38-4E3A169F6862}" destId="{CFAED714-EAD8-42D8-93D7-11E717C15E4B}" srcOrd="3" destOrd="0" presId="urn:microsoft.com/office/officeart/2018/2/layout/IconVerticalSolidList"/>
    <dgm:cxn modelId="{C4629669-3007-42C3-8B82-73B49D1DE528}" type="presParOf" srcId="{5565E754-915C-419C-BC38-4E3A169F6862}" destId="{61AB995D-DC32-49BE-B132-1A0471BD94C5}" srcOrd="4" destOrd="0" presId="urn:microsoft.com/office/officeart/2018/2/layout/IconVerticalSolidList"/>
    <dgm:cxn modelId="{FA5A493E-E553-42D2-8FC6-02530A56C349}" type="presParOf" srcId="{61AB995D-DC32-49BE-B132-1A0471BD94C5}" destId="{0D6C5F2A-84E3-4758-83ED-591EA6311221}" srcOrd="0" destOrd="0" presId="urn:microsoft.com/office/officeart/2018/2/layout/IconVerticalSolidList"/>
    <dgm:cxn modelId="{0C331254-A6AB-4363-8167-CA2C61986920}" type="presParOf" srcId="{61AB995D-DC32-49BE-B132-1A0471BD94C5}" destId="{0FDD23B8-C512-4B6C-A65E-A798BEE7951E}" srcOrd="1" destOrd="0" presId="urn:microsoft.com/office/officeart/2018/2/layout/IconVerticalSolidList"/>
    <dgm:cxn modelId="{4F9D80F7-F81A-4FE2-B614-4FD5807E8BCB}" type="presParOf" srcId="{61AB995D-DC32-49BE-B132-1A0471BD94C5}" destId="{E3FBBD40-8B9A-4E56-BB20-731D76E10AA3}" srcOrd="2" destOrd="0" presId="urn:microsoft.com/office/officeart/2018/2/layout/IconVerticalSolidList"/>
    <dgm:cxn modelId="{B313ADB2-FBFA-4E7B-9ED3-95600459574B}" type="presParOf" srcId="{61AB995D-DC32-49BE-B132-1A0471BD94C5}" destId="{C277A979-CD44-4382-85EE-A21DFA5A5BB9}" srcOrd="3" destOrd="0" presId="urn:microsoft.com/office/officeart/2018/2/layout/IconVerticalSolidList"/>
    <dgm:cxn modelId="{3EAA6951-9F5B-4C5F-BD14-DC0EC675C02E}" type="presParOf" srcId="{5565E754-915C-419C-BC38-4E3A169F6862}" destId="{97927AE2-AC70-4647-A323-929B645DAC3B}" srcOrd="5" destOrd="0" presId="urn:microsoft.com/office/officeart/2018/2/layout/IconVerticalSolidList"/>
    <dgm:cxn modelId="{B0D94C98-8A15-4F88-B624-F596A039A236}" type="presParOf" srcId="{5565E754-915C-419C-BC38-4E3A169F6862}" destId="{39A5BF45-3E92-4D0F-867C-F3F8533C9AAA}" srcOrd="6" destOrd="0" presId="urn:microsoft.com/office/officeart/2018/2/layout/IconVerticalSolidList"/>
    <dgm:cxn modelId="{9C2D6458-431E-449B-9E4A-B1C73B018DA6}" type="presParOf" srcId="{39A5BF45-3E92-4D0F-867C-F3F8533C9AAA}" destId="{B8B79B05-E3FD-41EE-9577-01F93C1C79DF}" srcOrd="0" destOrd="0" presId="urn:microsoft.com/office/officeart/2018/2/layout/IconVerticalSolidList"/>
    <dgm:cxn modelId="{88A6C830-D590-42EF-B209-11C10D682856}" type="presParOf" srcId="{39A5BF45-3E92-4D0F-867C-F3F8533C9AAA}" destId="{20F80571-BF7D-4743-BE96-55AC69C5CC32}" srcOrd="1" destOrd="0" presId="urn:microsoft.com/office/officeart/2018/2/layout/IconVerticalSolidList"/>
    <dgm:cxn modelId="{2C676C49-ED4A-4527-B4AE-6E45071AC124}" type="presParOf" srcId="{39A5BF45-3E92-4D0F-867C-F3F8533C9AAA}" destId="{E942D2B4-9E95-4EF1-8191-E194844B4D64}" srcOrd="2" destOrd="0" presId="urn:microsoft.com/office/officeart/2018/2/layout/IconVerticalSolidList"/>
    <dgm:cxn modelId="{7EEAA4C9-66ED-4023-AA96-F692BF7F7D01}" type="presParOf" srcId="{39A5BF45-3E92-4D0F-867C-F3F8533C9AAA}" destId="{CF48D1F5-5ED7-4374-8E7E-D0AAF4A1885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073C3-0758-4F3E-9486-B050B908ABE9}">
      <dsp:nvSpPr>
        <dsp:cNvPr id="0" name=""/>
        <dsp:cNvSpPr/>
      </dsp:nvSpPr>
      <dsp:spPr>
        <a:xfrm>
          <a:off x="166991" y="797587"/>
          <a:ext cx="1125986" cy="112598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534C9-6202-4EB4-ABD2-34923F3DDD8F}">
      <dsp:nvSpPr>
        <dsp:cNvPr id="0" name=""/>
        <dsp:cNvSpPr/>
      </dsp:nvSpPr>
      <dsp:spPr>
        <a:xfrm>
          <a:off x="372967" y="1034044"/>
          <a:ext cx="653072" cy="6530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372CE-A0C7-4B5E-B898-1C2E02C6143D}">
      <dsp:nvSpPr>
        <dsp:cNvPr id="0" name=""/>
        <dsp:cNvSpPr/>
      </dsp:nvSpPr>
      <dsp:spPr>
        <a:xfrm>
          <a:off x="1527706" y="797587"/>
          <a:ext cx="2606257" cy="112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Oferiți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oportunități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dezvoltare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profesională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concentrate pe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consolidarea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abilităților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adaptare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și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rezistenței</a:t>
          </a:r>
          <a:r>
            <a:rPr lang="en-GB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.</a:t>
          </a:r>
          <a:endParaRPr lang="en-US" sz="1600" kern="1200" dirty="0">
            <a:solidFill>
              <a:srgbClr val="1FA3CC"/>
            </a:solidFill>
            <a:latin typeface="Aptos" panose="02110004020202020204"/>
            <a:ea typeface="+mn-ea"/>
            <a:cs typeface="+mn-cs"/>
          </a:endParaRPr>
        </a:p>
      </dsp:txBody>
      <dsp:txXfrm>
        <a:off x="1527706" y="797587"/>
        <a:ext cx="2606257" cy="1125986"/>
      </dsp:txXfrm>
    </dsp:sp>
    <dsp:sp modelId="{B9F87D68-DA33-4F8B-9E9F-415525BD7E8D}">
      <dsp:nvSpPr>
        <dsp:cNvPr id="0" name=""/>
        <dsp:cNvSpPr/>
      </dsp:nvSpPr>
      <dsp:spPr>
        <a:xfrm>
          <a:off x="4596422" y="797587"/>
          <a:ext cx="1125986" cy="112598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86257-DFFA-4538-9B66-18DD41C3BB8E}">
      <dsp:nvSpPr>
        <dsp:cNvPr id="0" name=""/>
        <dsp:cNvSpPr/>
      </dsp:nvSpPr>
      <dsp:spPr>
        <a:xfrm>
          <a:off x="4832879" y="1034044"/>
          <a:ext cx="653072" cy="6530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0490B-EBE4-48A7-AA30-49ED9D047665}">
      <dsp:nvSpPr>
        <dsp:cNvPr id="0" name=""/>
        <dsp:cNvSpPr/>
      </dsp:nvSpPr>
      <dsp:spPr>
        <a:xfrm>
          <a:off x="5963691" y="797587"/>
          <a:ext cx="2654110" cy="112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Promovați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crearea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rețele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sprijin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între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colegi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pentru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împărtăși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strategii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eficiente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.</a:t>
          </a:r>
        </a:p>
      </dsp:txBody>
      <dsp:txXfrm>
        <a:off x="5963691" y="797587"/>
        <a:ext cx="2654110" cy="1125986"/>
      </dsp:txXfrm>
    </dsp:sp>
    <dsp:sp modelId="{ED68B5CC-D48B-4EAB-A699-9CBAF860A809}">
      <dsp:nvSpPr>
        <dsp:cNvPr id="0" name=""/>
        <dsp:cNvSpPr/>
      </dsp:nvSpPr>
      <dsp:spPr>
        <a:xfrm>
          <a:off x="136510" y="2711543"/>
          <a:ext cx="1125986" cy="112598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7FF98-2E2D-4CD6-A68C-F4763E644E10}">
      <dsp:nvSpPr>
        <dsp:cNvPr id="0" name=""/>
        <dsp:cNvSpPr/>
      </dsp:nvSpPr>
      <dsp:spPr>
        <a:xfrm>
          <a:off x="372967" y="2948000"/>
          <a:ext cx="653072" cy="6530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73925-E28B-470C-8E11-D0E787B59A99}">
      <dsp:nvSpPr>
        <dsp:cNvPr id="0" name=""/>
        <dsp:cNvSpPr/>
      </dsp:nvSpPr>
      <dsp:spPr>
        <a:xfrm>
          <a:off x="1503779" y="2711543"/>
          <a:ext cx="2654110" cy="112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Oferiți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recunoaștere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și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apreciere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pentru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munca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bine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făcută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pentru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crește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600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stima</a:t>
          </a:r>
          <a:r>
            <a:rPr lang="en-US" sz="1600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sine.</a:t>
          </a:r>
        </a:p>
      </dsp:txBody>
      <dsp:txXfrm>
        <a:off x="1503779" y="2711543"/>
        <a:ext cx="2654110" cy="1125986"/>
      </dsp:txXfrm>
    </dsp:sp>
    <dsp:sp modelId="{ECD367BC-F1EA-49A8-8349-C99819C5CB23}">
      <dsp:nvSpPr>
        <dsp:cNvPr id="0" name=""/>
        <dsp:cNvSpPr/>
      </dsp:nvSpPr>
      <dsp:spPr>
        <a:xfrm>
          <a:off x="4620349" y="2711543"/>
          <a:ext cx="1125986" cy="1125986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2100D-59E8-4DF4-88FA-918123536CAA}">
      <dsp:nvSpPr>
        <dsp:cNvPr id="0" name=""/>
        <dsp:cNvSpPr/>
      </dsp:nvSpPr>
      <dsp:spPr>
        <a:xfrm>
          <a:off x="4856806" y="2948000"/>
          <a:ext cx="653072" cy="6530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19E236-C747-43CC-8FD9-558BDE744411}">
      <dsp:nvSpPr>
        <dsp:cNvPr id="0" name=""/>
        <dsp:cNvSpPr/>
      </dsp:nvSpPr>
      <dsp:spPr>
        <a:xfrm>
          <a:off x="5987618" y="2711543"/>
          <a:ext cx="2654110" cy="1125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1FA3CC"/>
              </a:solidFill>
            </a:rPr>
            <a:t>Promovați</a:t>
          </a:r>
          <a:r>
            <a:rPr lang="en-US" sz="1600" kern="1200" dirty="0">
              <a:solidFill>
                <a:srgbClr val="1FA3CC"/>
              </a:solidFill>
            </a:rPr>
            <a:t> o </a:t>
          </a:r>
          <a:r>
            <a:rPr lang="en-US" sz="1600" kern="1200" dirty="0" err="1">
              <a:solidFill>
                <a:srgbClr val="1FA3CC"/>
              </a:solidFill>
            </a:rPr>
            <a:t>abordare</a:t>
          </a:r>
          <a:r>
            <a:rPr lang="en-US" sz="1600" kern="1200" dirty="0">
              <a:solidFill>
                <a:srgbClr val="1FA3CC"/>
              </a:solidFill>
            </a:rPr>
            <a:t> de </a:t>
          </a:r>
          <a:r>
            <a:rPr lang="en-US" sz="1600" kern="1200" dirty="0" err="1">
              <a:solidFill>
                <a:srgbClr val="1FA3CC"/>
              </a:solidFill>
            </a:rPr>
            <a:t>rezolvare</a:t>
          </a:r>
          <a:r>
            <a:rPr lang="en-US" sz="1600" kern="1200" dirty="0">
              <a:solidFill>
                <a:srgbClr val="1FA3CC"/>
              </a:solidFill>
            </a:rPr>
            <a:t> a </a:t>
          </a:r>
          <a:r>
            <a:rPr lang="en-US" sz="1600" kern="1200" dirty="0" err="1">
              <a:solidFill>
                <a:srgbClr val="1FA3CC"/>
              </a:solidFill>
            </a:rPr>
            <a:t>problemelor</a:t>
          </a:r>
          <a:r>
            <a:rPr lang="en-US" sz="1600" kern="1200" dirty="0">
              <a:solidFill>
                <a:srgbClr val="1FA3CC"/>
              </a:solidFill>
            </a:rPr>
            <a:t> </a:t>
          </a:r>
          <a:r>
            <a:rPr lang="en-US" sz="1600" kern="1200" dirty="0" err="1">
              <a:solidFill>
                <a:srgbClr val="1FA3CC"/>
              </a:solidFill>
            </a:rPr>
            <a:t>și</a:t>
          </a:r>
          <a:r>
            <a:rPr lang="en-US" sz="1600" kern="1200" dirty="0">
              <a:solidFill>
                <a:srgbClr val="1FA3CC"/>
              </a:solidFill>
            </a:rPr>
            <a:t> de </a:t>
          </a:r>
          <a:r>
            <a:rPr lang="en-US" sz="1600" kern="1200" dirty="0" err="1">
              <a:solidFill>
                <a:srgbClr val="1FA3CC"/>
              </a:solidFill>
            </a:rPr>
            <a:t>gândire</a:t>
          </a:r>
          <a:r>
            <a:rPr lang="en-US" sz="1600" kern="1200" dirty="0">
              <a:solidFill>
                <a:srgbClr val="1FA3CC"/>
              </a:solidFill>
            </a:rPr>
            <a:t> </a:t>
          </a:r>
          <a:r>
            <a:rPr lang="en-US" sz="1600" kern="1200" dirty="0" err="1">
              <a:solidFill>
                <a:srgbClr val="1FA3CC"/>
              </a:solidFill>
            </a:rPr>
            <a:t>pozitivă</a:t>
          </a:r>
          <a:r>
            <a:rPr lang="en-US" sz="1600" kern="1200" dirty="0">
              <a:solidFill>
                <a:srgbClr val="1FA3CC"/>
              </a:solidFill>
            </a:rPr>
            <a:t> </a:t>
          </a:r>
          <a:r>
            <a:rPr lang="en-US" sz="1600" kern="1200" dirty="0" err="1">
              <a:solidFill>
                <a:srgbClr val="1FA3CC"/>
              </a:solidFill>
            </a:rPr>
            <a:t>pentru</a:t>
          </a:r>
          <a:r>
            <a:rPr lang="en-US" sz="1600" kern="1200" dirty="0">
              <a:solidFill>
                <a:srgbClr val="1FA3CC"/>
              </a:solidFill>
            </a:rPr>
            <a:t> a </a:t>
          </a:r>
          <a:r>
            <a:rPr lang="en-US" sz="1600" kern="1200" dirty="0" err="1">
              <a:solidFill>
                <a:srgbClr val="1FA3CC"/>
              </a:solidFill>
            </a:rPr>
            <a:t>aborda</a:t>
          </a:r>
          <a:r>
            <a:rPr lang="en-US" sz="1600" kern="1200" dirty="0">
              <a:solidFill>
                <a:srgbClr val="1FA3CC"/>
              </a:solidFill>
            </a:rPr>
            <a:t> </a:t>
          </a:r>
          <a:r>
            <a:rPr lang="en-US" sz="1600" kern="1200" dirty="0" err="1">
              <a:solidFill>
                <a:srgbClr val="1FA3CC"/>
              </a:solidFill>
            </a:rPr>
            <a:t>provocările</a:t>
          </a:r>
          <a:r>
            <a:rPr lang="en-US" sz="1600" kern="1200" dirty="0">
              <a:solidFill>
                <a:srgbClr val="1FA3CC"/>
              </a:solidFill>
            </a:rPr>
            <a:t> </a:t>
          </a:r>
          <a:r>
            <a:rPr lang="en-US" sz="1600" kern="1200" dirty="0" err="1">
              <a:solidFill>
                <a:srgbClr val="1FA3CC"/>
              </a:solidFill>
            </a:rPr>
            <a:t>predării</a:t>
          </a:r>
          <a:r>
            <a:rPr lang="en-US" sz="1600" kern="1200" dirty="0">
              <a:solidFill>
                <a:srgbClr val="1FA3CC"/>
              </a:solidFill>
            </a:rPr>
            <a:t> online.</a:t>
          </a:r>
        </a:p>
      </dsp:txBody>
      <dsp:txXfrm>
        <a:off x="5987618" y="2711543"/>
        <a:ext cx="2654110" cy="1125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22830-41C5-45F4-8BBC-3D072FFFA2CD}">
      <dsp:nvSpPr>
        <dsp:cNvPr id="0" name=""/>
        <dsp:cNvSpPr/>
      </dsp:nvSpPr>
      <dsp:spPr>
        <a:xfrm>
          <a:off x="0" y="1550"/>
          <a:ext cx="5036312" cy="7859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3FB0ED-C062-449E-9E7C-FA5E4F36A491}">
      <dsp:nvSpPr>
        <dsp:cNvPr id="0" name=""/>
        <dsp:cNvSpPr/>
      </dsp:nvSpPr>
      <dsp:spPr>
        <a:xfrm>
          <a:off x="237750" y="178389"/>
          <a:ext cx="432272" cy="4322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91BDA-EB41-407C-83C7-7047BCEBB0CC}">
      <dsp:nvSpPr>
        <dsp:cNvPr id="0" name=""/>
        <dsp:cNvSpPr/>
      </dsp:nvSpPr>
      <dsp:spPr>
        <a:xfrm>
          <a:off x="907772" y="1550"/>
          <a:ext cx="4128539" cy="785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180" tIns="83180" rIns="83180" bIns="831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Stabiliți</a:t>
          </a:r>
          <a:r>
            <a:rPr lang="en-US" sz="1400" b="1" kern="1200" dirty="0">
              <a:solidFill>
                <a:srgbClr val="1FA3CC"/>
              </a:solidFill>
            </a:rPr>
            <a:t> o </a:t>
          </a:r>
          <a:r>
            <a:rPr lang="en-US" sz="1400" b="1" kern="1200" dirty="0" err="1">
              <a:solidFill>
                <a:srgbClr val="1FA3CC"/>
              </a:solidFill>
            </a:rPr>
            <a:t>rutină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zilnică</a:t>
          </a:r>
          <a:r>
            <a:rPr lang="en-US" sz="1400" b="1" kern="1200" dirty="0">
              <a:solidFill>
                <a:srgbClr val="1FA3CC"/>
              </a:solidFill>
            </a:rPr>
            <a:t> de </a:t>
          </a:r>
          <a:r>
            <a:rPr lang="en-US" sz="1400" b="1" kern="1200" dirty="0" err="1">
              <a:solidFill>
                <a:srgbClr val="1FA3CC"/>
              </a:solidFill>
            </a:rPr>
            <a:t>autoîngrijire</a:t>
          </a:r>
          <a:r>
            <a:rPr lang="en-GB" sz="1400" b="1" kern="1200" dirty="0">
              <a:solidFill>
                <a:srgbClr val="1FA3CC"/>
              </a:solidFill>
            </a:rPr>
            <a:t>.</a:t>
          </a:r>
          <a:endParaRPr lang="en-US" sz="1400" b="1" kern="1200" dirty="0"/>
        </a:p>
      </dsp:txBody>
      <dsp:txXfrm>
        <a:off x="907772" y="1550"/>
        <a:ext cx="4128539" cy="785950"/>
      </dsp:txXfrm>
    </dsp:sp>
    <dsp:sp modelId="{C614014F-41A1-4647-B1DB-1475A0B1DBBC}">
      <dsp:nvSpPr>
        <dsp:cNvPr id="0" name=""/>
        <dsp:cNvSpPr/>
      </dsp:nvSpPr>
      <dsp:spPr>
        <a:xfrm>
          <a:off x="0" y="983989"/>
          <a:ext cx="5036312" cy="7859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C36FE2-9C17-4D76-86B3-43523801B134}">
      <dsp:nvSpPr>
        <dsp:cNvPr id="0" name=""/>
        <dsp:cNvSpPr/>
      </dsp:nvSpPr>
      <dsp:spPr>
        <a:xfrm>
          <a:off x="237750" y="1160827"/>
          <a:ext cx="432272" cy="4322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2E5170-2623-4AA1-8004-C857AB59CB8F}">
      <dsp:nvSpPr>
        <dsp:cNvPr id="0" name=""/>
        <dsp:cNvSpPr/>
      </dsp:nvSpPr>
      <dsp:spPr>
        <a:xfrm>
          <a:off x="907772" y="983989"/>
          <a:ext cx="4128539" cy="785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180" tIns="83180" rIns="83180" bIns="831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Mențineți</a:t>
          </a:r>
          <a:r>
            <a:rPr lang="en-US" sz="1400" b="1" kern="1200" dirty="0">
              <a:solidFill>
                <a:srgbClr val="1FA3CC"/>
              </a:solidFill>
            </a:rPr>
            <a:t> o </a:t>
          </a:r>
          <a:r>
            <a:rPr lang="en-US" sz="1400" b="1" kern="1200" dirty="0" err="1">
              <a:solidFill>
                <a:srgbClr val="1FA3CC"/>
              </a:solidFill>
            </a:rPr>
            <a:t>atitudine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pozitivă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căutați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oportunități</a:t>
          </a:r>
          <a:r>
            <a:rPr lang="en-US" sz="1400" b="1" kern="1200" dirty="0">
              <a:solidFill>
                <a:srgbClr val="1FA3CC"/>
              </a:solidFill>
            </a:rPr>
            <a:t> de </a:t>
          </a:r>
          <a:r>
            <a:rPr lang="en-US" sz="1400" b="1" kern="1200" dirty="0" err="1">
              <a:solidFill>
                <a:srgbClr val="1FA3CC"/>
              </a:solidFill>
            </a:rPr>
            <a:t>creștere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personală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profesională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907772" y="983989"/>
        <a:ext cx="4128539" cy="785950"/>
      </dsp:txXfrm>
    </dsp:sp>
    <dsp:sp modelId="{0D6C5F2A-84E3-4758-83ED-591EA6311221}">
      <dsp:nvSpPr>
        <dsp:cNvPr id="0" name=""/>
        <dsp:cNvSpPr/>
      </dsp:nvSpPr>
      <dsp:spPr>
        <a:xfrm>
          <a:off x="0" y="1966427"/>
          <a:ext cx="5036312" cy="7859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DD23B8-C512-4B6C-A65E-A798BEE7951E}">
      <dsp:nvSpPr>
        <dsp:cNvPr id="0" name=""/>
        <dsp:cNvSpPr/>
      </dsp:nvSpPr>
      <dsp:spPr>
        <a:xfrm>
          <a:off x="237750" y="2143266"/>
          <a:ext cx="432272" cy="4322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7A979-CD44-4382-85EE-A21DFA5A5BB9}">
      <dsp:nvSpPr>
        <dsp:cNvPr id="0" name=""/>
        <dsp:cNvSpPr/>
      </dsp:nvSpPr>
      <dsp:spPr>
        <a:xfrm>
          <a:off x="907772" y="1966427"/>
          <a:ext cx="4128539" cy="785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180" tIns="83180" rIns="83180" bIns="831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Cultivați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recunoștința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recunoașteți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aspectele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pozitive</a:t>
          </a:r>
          <a:r>
            <a:rPr lang="en-US" sz="1400" b="1" kern="1200" dirty="0">
              <a:solidFill>
                <a:srgbClr val="1FA3CC"/>
              </a:solidFill>
            </a:rPr>
            <a:t> ale </a:t>
          </a:r>
          <a:r>
            <a:rPr lang="en-US" sz="1400" b="1" kern="1200" dirty="0" err="1">
              <a:solidFill>
                <a:srgbClr val="1FA3CC"/>
              </a:solidFill>
            </a:rPr>
            <a:t>predării</a:t>
          </a:r>
          <a:r>
            <a:rPr lang="en-US" sz="1400" b="1" kern="1200" dirty="0">
              <a:solidFill>
                <a:srgbClr val="1FA3CC"/>
              </a:solidFill>
            </a:rPr>
            <a:t> online, </a:t>
          </a:r>
          <a:r>
            <a:rPr lang="en-US" sz="1400" b="1" kern="1200" dirty="0" err="1">
              <a:solidFill>
                <a:srgbClr val="1FA3CC"/>
              </a:solidFill>
            </a:rPr>
            <a:t>chiar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situații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provocatoare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907772" y="1966427"/>
        <a:ext cx="4128539" cy="785950"/>
      </dsp:txXfrm>
    </dsp:sp>
    <dsp:sp modelId="{B8B79B05-E3FD-41EE-9577-01F93C1C79DF}">
      <dsp:nvSpPr>
        <dsp:cNvPr id="0" name=""/>
        <dsp:cNvSpPr/>
      </dsp:nvSpPr>
      <dsp:spPr>
        <a:xfrm>
          <a:off x="0" y="2948865"/>
          <a:ext cx="5036312" cy="78595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80571-BF7D-4743-BE96-55AC69C5CC32}">
      <dsp:nvSpPr>
        <dsp:cNvPr id="0" name=""/>
        <dsp:cNvSpPr/>
      </dsp:nvSpPr>
      <dsp:spPr>
        <a:xfrm>
          <a:off x="237750" y="3125704"/>
          <a:ext cx="432272" cy="4322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8D1F5-5ED7-4374-8E7E-D0AAF4A18855}">
      <dsp:nvSpPr>
        <dsp:cNvPr id="0" name=""/>
        <dsp:cNvSpPr/>
      </dsp:nvSpPr>
      <dsp:spPr>
        <a:xfrm>
          <a:off x="907772" y="2948865"/>
          <a:ext cx="4128539" cy="785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180" tIns="83180" rIns="83180" bIns="831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Căutați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în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mod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activ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resurse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și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instrumente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pentru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a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îmbunătăți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abilitățile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de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predare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și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adaptabilitatea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la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noile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tehnologii</a:t>
          </a:r>
          <a:r>
            <a:rPr lang="en-US" sz="1400" b="1" kern="1200" dirty="0">
              <a:solidFill>
                <a:srgbClr val="1FA3CC"/>
              </a:solidFill>
              <a:latin typeface="Aptos" panose="02110004020202020204"/>
              <a:ea typeface="+mn-ea"/>
              <a:cs typeface="+mn-cs"/>
            </a:rPr>
            <a:t>.</a:t>
          </a:r>
        </a:p>
      </dsp:txBody>
      <dsp:txXfrm>
        <a:off x="907772" y="2948865"/>
        <a:ext cx="4128539" cy="785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50A6D-E91C-BCD8-4030-07F3793C6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987C22-0D76-0CAE-0670-3F8979B1C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115AD8-0A9D-350A-1CCA-1AE3D0F4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85DEC9-03C4-7949-2A3A-D031B1AE9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C1509C-C00F-847C-A164-0500658DC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393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233401-0232-B085-065D-4FBC0A6C6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D33F9C-69E3-2A00-9A43-C8C68A927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F496E-F4BB-DF43-CE40-14B29B89F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E96DD1-104E-39F5-224F-EF92E54D9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81BBF6-8406-3C19-EED3-F96A4118C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23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64EAD-3A1B-CAEB-FF13-334A862F5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D76C46-460E-03C5-A5A0-BEC2EFD8F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7EB35A-104D-0B3D-A9C9-EFAE0C8B0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9F30CD-E667-EB08-3A65-913FB1CFF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70DF61-8AA4-5723-4363-337A21C1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84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78D27-76DE-7DF8-BB26-FCE9DDDC4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8CFBA0-860E-304B-04AE-3438FB69D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1ED91E6-C5E1-095F-8356-56AB6D797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4E02CC-F237-CA08-8BAF-36DC9F7BC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C81309-74C7-8D58-D5A2-BDA0A2A0F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8D109C-4FE5-6E30-7FCB-A2B36B88F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7918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30AC00-90C5-4C41-2BFB-020376AC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747ABD-77F5-9243-51D3-DEB6BBF8F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2BE3A6-D1A7-CACA-8C8D-1046F7B7F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1A845B-72BA-2D13-BE44-D721A62DB6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6DB8559-6D8A-218B-4286-9566C45AD5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C293888-3B08-AE5B-840A-8B37206FB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8090896-01C7-F76C-A502-8BE3EAC4A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9901CB9-8AC0-8CBD-D5E0-E14A83016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823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59DAD-7471-04E6-7A9A-C4FEB3984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BCA3172-D52E-59B1-2E01-0304C2F2A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549DB80-3318-CCCC-35D9-ED996A09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E698C6-B219-D75E-021E-9B665C79F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899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9150AC-F2E5-E3C6-9723-CDD34BC6D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BDF13A3-5358-8DC5-0560-B35FE29F5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ACBB9F-C925-19A6-801F-15CDD3307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701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3476F-E441-0D97-4B64-CBD8B574A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2B2C45-77CD-E6E8-7C96-7067F753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F0CFFE-A382-E68C-63D0-C4B457EF9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780C87-6709-CFAC-44B0-31D123116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05D520-CB36-D68A-389E-EF7BE0B0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CB98C4-6AAD-F000-FB8C-696BD270B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8315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6CAA8-4E2A-43BE-1B70-81C395120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4D3951D-47C9-B64F-0787-1CDE631B13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B615F8-01E2-900D-DD74-4572BC073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287B5F-E619-B293-ECB2-A0720D1C7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F44556-4B5C-4A2A-038B-5E4824A7D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8C271A-372B-FFAA-1E55-48A740D8B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031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7E11F3-7C0B-FFA0-E916-B974BDAA8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452E969-8097-6057-941B-24B6F2C8E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5C838E-5454-4CBE-005B-B0533C60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B89B0-A444-8B95-1A0C-30A110A4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C7EFF4-569E-E307-6AD8-379BE8908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4849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856AEF0-8F90-B640-6B32-BE1ABE5F12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49690FB-6484-4C73-E664-177BF47D9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A7C029-EDA4-4B90-0498-5875A0899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1507ED-B5D3-73A2-B532-D62934657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84603A-8D06-B672-42DF-942037D30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071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7EE0C58-8EC7-C5BD-0B2A-90F38A742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C6EC39-1567-6915-3BA0-96D447B70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52D4DC-45DC-0CA1-9111-A6527E887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748BC4-D5C4-453A-B9B9-C11A8E11F8BB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5210C2-4728-6DCA-C8BC-C24CCF8DA5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EB83F4-CDB3-3B5C-E270-7CE1F353F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647088-6622-4617-A0A7-EF69560CCD7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081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 descr="Immagine che contiene persona, computer, interno, Personal Computer&#10;&#10;Descrizione generata automaticamente">
            <a:extLst>
              <a:ext uri="{FF2B5EF4-FFF2-40B4-BE49-F238E27FC236}">
                <a16:creationId xmlns:a16="http://schemas.microsoft.com/office/drawing/2014/main" id="{FBC80786-3DE0-DDC1-5DEC-9BFBA77FFB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1003"/>
            <a:ext cx="12436415" cy="8921394"/>
          </a:xfrm>
          <a:prstGeom prst="rect">
            <a:avLst/>
          </a:prstGeom>
        </p:spPr>
      </p:pic>
      <p:pic>
        <p:nvPicPr>
          <p:cNvPr id="5" name="Immagine 1" descr="Immagine che contiene Elementi grafici, testo, grafica, logo&#10;&#10;Descrizione generata automaticamente">
            <a:extLst>
              <a:ext uri="{FF2B5EF4-FFF2-40B4-BE49-F238E27FC236}">
                <a16:creationId xmlns:a16="http://schemas.microsoft.com/office/drawing/2014/main" id="{A7202CBF-24C2-82DD-63ED-C05E8284D4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60" y="1028960"/>
            <a:ext cx="4800080" cy="4800080"/>
          </a:xfrm>
          <a:prstGeom prst="rect">
            <a:avLst/>
          </a:prstGeom>
        </p:spPr>
      </p:pic>
      <p:pic>
        <p:nvPicPr>
          <p:cNvPr id="8" name="Immagine 1" descr="Immagine che contiene schermata, Carattere, Blu elettrico, Blu intenso&#10;&#10;Descrizione generata automaticamente">
            <a:extLst>
              <a:ext uri="{FF2B5EF4-FFF2-40B4-BE49-F238E27FC236}">
                <a16:creationId xmlns:a16="http://schemas.microsoft.com/office/drawing/2014/main" id="{6DB960AC-17DE-3D74-1780-C2B67E9A2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630" y="267164"/>
            <a:ext cx="2725552" cy="6050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107AE6A-43A9-3A29-38E9-9099889FEFF4}"/>
              </a:ext>
            </a:extLst>
          </p:cNvPr>
          <p:cNvSpPr txBox="1"/>
          <p:nvPr/>
        </p:nvSpPr>
        <p:spPr>
          <a:xfrm>
            <a:off x="3046828" y="5444319"/>
            <a:ext cx="6098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ES" sz="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s-ES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sz="3600" b="1" i="0" u="none" strike="noStrike" baseline="0" dirty="0" err="1">
                <a:solidFill>
                  <a:srgbClr val="125E85"/>
                </a:solidFill>
                <a:latin typeface="Calibri" panose="020F0502020204030204" pitchFamily="34" charset="0"/>
              </a:rPr>
              <a:t>Profil</a:t>
            </a:r>
            <a:r>
              <a:rPr lang="es-ES" sz="3600" b="1" i="0" u="none" strike="noStrike" baseline="0" dirty="0">
                <a:solidFill>
                  <a:srgbClr val="125E85"/>
                </a:solidFill>
                <a:latin typeface="Calibri" panose="020F0502020204030204" pitchFamily="34" charset="0"/>
              </a:rPr>
              <a:t> 1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80746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ABC9A-CEBC-1820-8D66-8A418D824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07038"/>
            <a:ext cx="3799763" cy="148056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 err="1"/>
              <a:t>Profil</a:t>
            </a:r>
            <a:r>
              <a:rPr lang="en-US" sz="3100" dirty="0"/>
              <a:t> 1: </a:t>
            </a:r>
            <a:br>
              <a:rPr lang="en-US" sz="3100" dirty="0"/>
            </a:br>
            <a:r>
              <a:rPr lang="en-US" sz="3100" dirty="0"/>
              <a:t>REZILIENȚĂ mare</a:t>
            </a:r>
            <a:br>
              <a:rPr lang="en-US" sz="3100" b="1" dirty="0">
                <a:effectLst/>
              </a:rPr>
            </a:b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34 - 62</a:t>
            </a:r>
            <a:endParaRPr lang="en-US" sz="1600" dirty="0">
              <a:solidFill>
                <a:srgbClr val="1FA3CC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8046E3-56D3-4C5B-9027-9076D25DC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554" y="2285234"/>
            <a:ext cx="3799763" cy="376732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GB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Caracteristici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 algn="just">
              <a:lnSpc>
                <a:spcPct val="70000"/>
              </a:lnSpc>
              <a:buNone/>
            </a:pP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Acești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profesori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demonstrează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plăcere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satisfacție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predarea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online, precum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o capacitate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notabilă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de a se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adapta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de a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gestiona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eficient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mediul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virtual.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D9C7D8-009C-0FDB-34E5-CF3A9172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1026" name="Picture 2" descr="Cursos de Inglés Online: Clases Personalizadas donde quieras - DRCAcademy">
            <a:extLst>
              <a:ext uri="{FF2B5EF4-FFF2-40B4-BE49-F238E27FC236}">
                <a16:creationId xmlns:a16="http://schemas.microsoft.com/office/drawing/2014/main" id="{CCA48C63-905A-9B41-E02E-E101E2A4C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6557"/>
          <a:stretch/>
        </p:blipFill>
        <p:spPr bwMode="auto">
          <a:xfrm>
            <a:off x="5096324" y="239921"/>
            <a:ext cx="6495042" cy="541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D25DDD9-0876-4A84-86EA-3FE3A9D1FE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AE5F9A9-DDF9-4945-8B03-7CF57F8C1229}"/>
              </a:ext>
            </a:extLst>
          </p:cNvPr>
          <p:cNvSpPr/>
          <p:nvPr/>
        </p:nvSpPr>
        <p:spPr>
          <a:xfrm>
            <a:off x="4992871" y="5716604"/>
            <a:ext cx="6598495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Majoritatea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scorurilor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sunt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scăzute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(1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2)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afirmațiile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legate de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plăcerea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de a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preda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online,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satisfacția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muncă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capacitatea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adaptare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provocări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dirty="0">
              <a:solidFill>
                <a:srgbClr val="1FA3CC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49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1BFA6238-9E56-D242-48F9-F8C7EE49C8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5782912"/>
              </p:ext>
            </p:extLst>
          </p:nvPr>
        </p:nvGraphicFramePr>
        <p:xfrm>
          <a:off x="1340672" y="1741556"/>
          <a:ext cx="8778240" cy="4635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2B1E94C1-E2CF-A52B-DBFA-C8FC9E2B06AF}"/>
              </a:ext>
            </a:extLst>
          </p:cNvPr>
          <p:cNvSpPr txBox="1">
            <a:spLocks/>
          </p:cNvSpPr>
          <p:nvPr/>
        </p:nvSpPr>
        <p:spPr>
          <a:xfrm>
            <a:off x="715383" y="975615"/>
            <a:ext cx="7654065" cy="13167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1: REZILIENȚĂ MARE</a:t>
            </a:r>
            <a:br>
              <a:rPr lang="en-US" sz="2800" b="1" dirty="0"/>
            </a:br>
            <a:r>
              <a:rPr lang="en-US" sz="2000" dirty="0" err="1"/>
              <a:t>posible</a:t>
            </a:r>
            <a:r>
              <a:rPr lang="en-US" sz="2000" dirty="0"/>
              <a:t> </a:t>
            </a:r>
            <a:r>
              <a:rPr lang="en-US" sz="2000" dirty="0" err="1"/>
              <a:t>soluȚII</a:t>
            </a:r>
            <a:endParaRPr lang="en-US" sz="20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E0C9BD6-FB35-4B64-8977-B054DCE686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6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1026" name="Picture 2" descr="Qué pautas debemos desarrollar para cualquier acción de Marketing?">
            <a:extLst>
              <a:ext uri="{FF2B5EF4-FFF2-40B4-BE49-F238E27FC236}">
                <a16:creationId xmlns:a16="http://schemas.microsoft.com/office/drawing/2014/main" id="{6C3A3E81-0C8D-8741-9136-FED14B61E3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101"/>
          <a:stretch/>
        </p:blipFill>
        <p:spPr bwMode="auto">
          <a:xfrm>
            <a:off x="7191426" y="2110969"/>
            <a:ext cx="4296486" cy="334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52" name="Marcador de contenido 2">
            <a:extLst>
              <a:ext uri="{FF2B5EF4-FFF2-40B4-BE49-F238E27FC236}">
                <a16:creationId xmlns:a16="http://schemas.microsoft.com/office/drawing/2014/main" id="{3E079FD4-8905-34EB-D1B5-192841114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2332425"/>
              </p:ext>
            </p:extLst>
          </p:nvPr>
        </p:nvGraphicFramePr>
        <p:xfrm>
          <a:off x="1197000" y="2033777"/>
          <a:ext cx="5036312" cy="3736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ítulo 1">
            <a:extLst>
              <a:ext uri="{FF2B5EF4-FFF2-40B4-BE49-F238E27FC236}">
                <a16:creationId xmlns:a16="http://schemas.microsoft.com/office/drawing/2014/main" id="{A31679E4-72FE-AF16-BEC0-2787E94268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6100" y="900962"/>
            <a:ext cx="10691812" cy="13700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1: REZILIENȚĂ MARE</a:t>
            </a:r>
            <a:br>
              <a:rPr lang="en-US" sz="2800" b="1" dirty="0"/>
            </a:br>
            <a:r>
              <a:rPr lang="en-US" sz="2000" dirty="0"/>
              <a:t>ACȚIUNI INDIVIDUALE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AED11BD-895A-4252-8F4E-631B382753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0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06bf29-4c63-4064-a36f-a995222bd03c">
      <Terms xmlns="http://schemas.microsoft.com/office/infopath/2007/PartnerControls"/>
    </lcf76f155ced4ddcb4097134ff3c332f>
    <TaxCatchAll xmlns="9770aa5f-bae7-4ef6-9097-8996a6dc06b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066A70AA8624EA358B7AF72825FB5" ma:contentTypeVersion="18" ma:contentTypeDescription="Crear nuevo documento." ma:contentTypeScope="" ma:versionID="cfb7a75b0cfaff98d2b4ddfce6a8d9d0">
  <xsd:schema xmlns:xsd="http://www.w3.org/2001/XMLSchema" xmlns:xs="http://www.w3.org/2001/XMLSchema" xmlns:p="http://schemas.microsoft.com/office/2006/metadata/properties" xmlns:ns2="9b06bf29-4c63-4064-a36f-a995222bd03c" xmlns:ns3="9770aa5f-bae7-4ef6-9097-8996a6dc06b0" targetNamespace="http://schemas.microsoft.com/office/2006/metadata/properties" ma:root="true" ma:fieldsID="fde4dddb8ea5069eceb99d947a1923e9" ns2:_="" ns3:_="">
    <xsd:import namespace="9b06bf29-4c63-4064-a36f-a995222bd03c"/>
    <xsd:import namespace="9770aa5f-bae7-4ef6-9097-8996a6dc06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6bf29-4c63-4064-a36f-a995222bd0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02575e52-3e5f-4a4c-9122-9f0195bc6a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0aa5f-bae7-4ef6-9097-8996a6dc06b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ef52e2-7b3c-46f0-be50-30bd4a63d78c}" ma:internalName="TaxCatchAll" ma:showField="CatchAllData" ma:web="9770aa5f-bae7-4ef6-9097-8996a6dc06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E916E3-52D5-4054-8F61-320E7E977DF9}">
  <ds:schemaRefs>
    <ds:schemaRef ds:uri="http://schemas.microsoft.com/office/2006/metadata/properties"/>
    <ds:schemaRef ds:uri="http://schemas.microsoft.com/office/infopath/2007/PartnerControls"/>
    <ds:schemaRef ds:uri="9b06bf29-4c63-4064-a36f-a995222bd03c"/>
    <ds:schemaRef ds:uri="9770aa5f-bae7-4ef6-9097-8996a6dc06b0"/>
  </ds:schemaRefs>
</ds:datastoreItem>
</file>

<file path=customXml/itemProps2.xml><?xml version="1.0" encoding="utf-8"?>
<ds:datastoreItem xmlns:ds="http://schemas.openxmlformats.org/officeDocument/2006/customXml" ds:itemID="{0CEC1A6F-BF3C-406F-8F82-71A10239E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06bf29-4c63-4064-a36f-a995222bd03c"/>
    <ds:schemaRef ds:uri="9770aa5f-bae7-4ef6-9097-8996a6dc06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92BB8D-CB17-4AF3-BF79-61B7431119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210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Tema de Office</vt:lpstr>
      <vt:lpstr>PowerPoint Presentation</vt:lpstr>
      <vt:lpstr>Profil 1:  REZILIENȚĂ mare Scor 34 - 62</vt:lpstr>
      <vt:lpstr>PowerPoint Presentation</vt:lpstr>
      <vt:lpstr>Profil 1: REZILIENȚĂ MARE ACȚIUNI INDIVIDUALE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Raúl Sancha Llamosí</dc:creator>
  <cp:lastModifiedBy>Silvia Popovici</cp:lastModifiedBy>
  <cp:revision>7</cp:revision>
  <dcterms:created xsi:type="dcterms:W3CDTF">2024-04-18T08:58:24Z</dcterms:created>
  <dcterms:modified xsi:type="dcterms:W3CDTF">2024-04-22T16:04:18Z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0x010100A07066A70AA8624EA358B7AF72825FB5</vt:lpwstr>
  </property>
  <property fmtid="{D5CDD505-2E9C-101B-9397-08002B2CF9AE}" pid="3" name="MediaServiceImageTags">
    <vt:lpwstr/>
  </property>
</Properties>
</file>