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69" r:id="rId7"/>
    <p:sldId id="270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682FF231-B5A5-4DDE-9971-5B49963A85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formare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tehnici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îngrijire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sine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ajuta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profesorii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gestioneze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bine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cerințele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muncă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b="1" dirty="0">
            <a:solidFill>
              <a:srgbClr val="1FA3CC"/>
            </a:solidFill>
          </a:endParaRPr>
        </a:p>
      </dgm:t>
    </dgm:pt>
    <dgm:pt modelId="{C6AC096B-3778-45C8-A9E6-27284154B086}" type="parTrans" cxnId="{53B2DF79-D097-4298-9BAA-4D759D544987}">
      <dgm:prSet/>
      <dgm:spPr/>
      <dgm:t>
        <a:bodyPr/>
        <a:lstStyle/>
        <a:p>
          <a:endParaRPr lang="en-US"/>
        </a:p>
      </dgm:t>
    </dgm:pt>
    <dgm:pt modelId="{D8F34E61-C5A8-46D6-93BC-4F513C1395C4}" type="sibTrans" cxnId="{53B2DF79-D097-4298-9BAA-4D759D54498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677BD7-946B-4F7C-A04B-8D517C7650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oportunități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lucru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colaborare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partajare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resurselor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între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colegi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reduce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volumul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muncă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individual.</a:t>
          </a:r>
          <a:endParaRPr lang="en-US" b="1" dirty="0">
            <a:solidFill>
              <a:srgbClr val="1FA3CC"/>
            </a:solidFill>
          </a:endParaRP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B3F06-9AF0-412C-9546-1BC16B4DB6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Implementați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programe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bunăstare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psihologic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cei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care se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confruntă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cu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niveluri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moderate de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b="1" dirty="0"/>
        </a:p>
      </dgm:t>
    </dgm:pt>
    <dgm:pt modelId="{0DDE5681-BFDD-42CA-A8B2-3621E39C93C4}" type="parTrans" cxnId="{ECBAFB95-041C-4833-ACC4-79C6DC86D365}">
      <dgm:prSet/>
      <dgm:spPr/>
      <dgm:t>
        <a:bodyPr/>
        <a:lstStyle/>
        <a:p>
          <a:endParaRPr lang="en-US"/>
        </a:p>
      </dgm:t>
    </dgm:pt>
    <dgm:pt modelId="{3341A865-C2DB-4E02-82FB-95AEFDE3B8CD}" type="sibTrans" cxnId="{ECBAFB95-041C-4833-ACC4-79C6DC86D3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Promovați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învățarea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continuă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adaptabilitate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aborda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provocările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schimbare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n-US" b="1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mediul</a:t>
          </a:r>
          <a:r>
            <a:rPr lang="en-US" b="1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virtual.</a:t>
          </a:r>
          <a:endParaRPr lang="en-US" b="1" dirty="0">
            <a:solidFill>
              <a:srgbClr val="1FA3CC"/>
            </a:solidFill>
          </a:endParaRP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BED7E0FE-B066-48FE-82EA-DEC3D5DD54A0}" type="pres">
      <dgm:prSet presAssocID="{682FF231-B5A5-4DDE-9971-5B49963A8556}" presName="compNode" presStyleCnt="0"/>
      <dgm:spPr/>
    </dgm:pt>
    <dgm:pt modelId="{193F3CFB-1B0A-4A01-950A-99C3422CB7D3}" type="pres">
      <dgm:prSet presAssocID="{682FF231-B5A5-4DDE-9971-5B49963A8556}" presName="iconBgRect" presStyleLbl="bgShp" presStyleIdx="0" presStyleCnt="4"/>
      <dgm:spPr/>
    </dgm:pt>
    <dgm:pt modelId="{E32D1482-CA73-49CC-90B2-BBF295319F51}" type="pres">
      <dgm:prSet presAssocID="{682FF231-B5A5-4DDE-9971-5B49963A855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E4A11B42-FFBC-4ECB-81FE-8A9835CDAA3B}" type="pres">
      <dgm:prSet presAssocID="{682FF231-B5A5-4DDE-9971-5B49963A8556}" presName="spaceRect" presStyleCnt="0"/>
      <dgm:spPr/>
    </dgm:pt>
    <dgm:pt modelId="{F54EFFAB-D9A7-4F19-A602-F58A63300A05}" type="pres">
      <dgm:prSet presAssocID="{682FF231-B5A5-4DDE-9971-5B49963A8556}" presName="textRect" presStyleLbl="revTx" presStyleIdx="0" presStyleCnt="4">
        <dgm:presLayoutVars>
          <dgm:chMax val="1"/>
          <dgm:chPref val="1"/>
        </dgm:presLayoutVars>
      </dgm:prSet>
      <dgm:spPr/>
    </dgm:pt>
    <dgm:pt modelId="{E4FA7F61-967B-4583-BB8B-F46A1B32ED85}" type="pres">
      <dgm:prSet presAssocID="{D8F34E61-C5A8-46D6-93BC-4F513C1395C4}" presName="sibTrans" presStyleLbl="sibTrans2D1" presStyleIdx="0" presStyleCnt="0"/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1" presStyleCnt="4"/>
      <dgm:spPr/>
    </dgm:pt>
    <dgm:pt modelId="{518534C9-6202-4EB4-ABD2-34923F3DDD8F}" type="pres">
      <dgm:prSet presAssocID="{50677BD7-946B-4F7C-A04B-8D517C7650D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1" presStyleCnt="4" custScaleX="110629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1C42A7FF-BDE3-4751-BD21-84091385A214}" type="pres">
      <dgm:prSet presAssocID="{8F5B3F06-9AF0-412C-9546-1BC16B4DB690}" presName="compNode" presStyleCnt="0"/>
      <dgm:spPr/>
    </dgm:pt>
    <dgm:pt modelId="{ED68B5CC-D48B-4EAB-A699-9CBAF860A809}" type="pres">
      <dgm:prSet presAssocID="{8F5B3F06-9AF0-412C-9546-1BC16B4DB690}" presName="iconBgRect" presStyleLbl="bgShp" presStyleIdx="2" presStyleCnt="4"/>
      <dgm:spPr/>
    </dgm:pt>
    <dgm:pt modelId="{F367FF98-2E2D-4CD6-A68C-F4763E644E10}" type="pres">
      <dgm:prSet presAssocID="{8F5B3F06-9AF0-412C-9546-1BC16B4DB6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6946498-56D1-45E2-91BD-4CA2B3B34072}" type="pres">
      <dgm:prSet presAssocID="{8F5B3F06-9AF0-412C-9546-1BC16B4DB690}" presName="spaceRect" presStyleCnt="0"/>
      <dgm:spPr/>
    </dgm:pt>
    <dgm:pt modelId="{E0873925-E28B-470C-8E11-D0E787B59A99}" type="pres">
      <dgm:prSet presAssocID="{8F5B3F06-9AF0-412C-9546-1BC16B4DB690}" presName="textRect" presStyleLbl="revTx" presStyleIdx="2" presStyleCnt="4">
        <dgm:presLayoutVars>
          <dgm:chMax val="1"/>
          <dgm:chPref val="1"/>
        </dgm:presLayoutVars>
      </dgm:prSet>
      <dgm:spPr/>
    </dgm:pt>
    <dgm:pt modelId="{55048541-EED7-4C72-A3D7-8545BE37BD5B}" type="pres">
      <dgm:prSet presAssocID="{3341A865-C2DB-4E02-82FB-95AEFDE3B8CD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3" presStyleCnt="4"/>
      <dgm:spPr/>
    </dgm:pt>
    <dgm:pt modelId="{C6D2100D-59E8-4DF4-88FA-918123536CAA}" type="pres">
      <dgm:prSet presAssocID="{FA1973C2-E525-4DBB-95B3-4931967896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0C071F-6AF4-4FA2-9CD7-F54148B8C436}" type="presOf" srcId="{8F5B3F06-9AF0-412C-9546-1BC16B4DB690}" destId="{E0873925-E28B-470C-8E11-D0E787B59A99}" srcOrd="0" destOrd="0" presId="urn:microsoft.com/office/officeart/2018/2/layout/IconCircleList"/>
    <dgm:cxn modelId="{775D723C-F7AA-46E4-A124-919996E38FD0}" srcId="{FF52027D-F1DC-4E29-882B-A18102065E09}" destId="{50677BD7-946B-4F7C-A04B-8D517C7650D6}" srcOrd="1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53B2DF79-D097-4298-9BAA-4D759D544987}" srcId="{FF52027D-F1DC-4E29-882B-A18102065E09}" destId="{682FF231-B5A5-4DDE-9971-5B49963A8556}" srcOrd="0" destOrd="0" parTransId="{C6AC096B-3778-45C8-A9E6-27284154B086}" sibTransId="{D8F34E61-C5A8-46D6-93BC-4F513C1395C4}"/>
    <dgm:cxn modelId="{ECBAFB95-041C-4833-ACC4-79C6DC86D365}" srcId="{FF52027D-F1DC-4E29-882B-A18102065E09}" destId="{8F5B3F06-9AF0-412C-9546-1BC16B4DB690}" srcOrd="2" destOrd="0" parTransId="{0DDE5681-BFDD-42CA-A8B2-3621E39C93C4}" sibTransId="{3341A865-C2DB-4E02-82FB-95AEFDE3B8CD}"/>
    <dgm:cxn modelId="{1F00269A-2807-43FE-9A75-4FA3EA5768B2}" type="presOf" srcId="{3341A865-C2DB-4E02-82FB-95AEFDE3B8CD}" destId="{55048541-EED7-4C72-A3D7-8545BE37BD5B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D65130DA-F37D-48DE-B3EA-265AD40D0733}" type="presOf" srcId="{682FF231-B5A5-4DDE-9971-5B49963A8556}" destId="{F54EFFAB-D9A7-4F19-A602-F58A63300A05}" srcOrd="0" destOrd="0" presId="urn:microsoft.com/office/officeart/2018/2/layout/IconCircleList"/>
    <dgm:cxn modelId="{1145F6E0-B1EE-408B-87AC-C65EE9446A2E}" type="presOf" srcId="{D8F34E61-C5A8-46D6-93BC-4F513C1395C4}" destId="{E4FA7F61-967B-4583-BB8B-F46A1B32ED85}" srcOrd="0" destOrd="0" presId="urn:microsoft.com/office/officeart/2018/2/layout/IconCircleList"/>
    <dgm:cxn modelId="{27AD06E7-F627-4EB5-B0D2-911485C1723F}" srcId="{FF52027D-F1DC-4E29-882B-A18102065E09}" destId="{FA1973C2-E525-4DBB-95B3-493196789687}" srcOrd="3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781BB1FB-BAA1-4E42-99AA-4D3AA1CE46F8}" type="presParOf" srcId="{2BB4E4D9-044D-4C08-927B-1F9DB946953E}" destId="{BED7E0FE-B066-48FE-82EA-DEC3D5DD54A0}" srcOrd="0" destOrd="0" presId="urn:microsoft.com/office/officeart/2018/2/layout/IconCircleList"/>
    <dgm:cxn modelId="{E2E37BD3-CF0A-4F13-A0C7-A4EFEBE59DC6}" type="presParOf" srcId="{BED7E0FE-B066-48FE-82EA-DEC3D5DD54A0}" destId="{193F3CFB-1B0A-4A01-950A-99C3422CB7D3}" srcOrd="0" destOrd="0" presId="urn:microsoft.com/office/officeart/2018/2/layout/IconCircleList"/>
    <dgm:cxn modelId="{99CBB449-CBCA-4F53-A9DF-DA4C2E28C6B6}" type="presParOf" srcId="{BED7E0FE-B066-48FE-82EA-DEC3D5DD54A0}" destId="{E32D1482-CA73-49CC-90B2-BBF295319F51}" srcOrd="1" destOrd="0" presId="urn:microsoft.com/office/officeart/2018/2/layout/IconCircleList"/>
    <dgm:cxn modelId="{322793E1-F1C4-4C4D-BA33-9F579BBD41E3}" type="presParOf" srcId="{BED7E0FE-B066-48FE-82EA-DEC3D5DD54A0}" destId="{E4A11B42-FFBC-4ECB-81FE-8A9835CDAA3B}" srcOrd="2" destOrd="0" presId="urn:microsoft.com/office/officeart/2018/2/layout/IconCircleList"/>
    <dgm:cxn modelId="{A4A0B931-ACAC-4745-8965-943EB8BEDE32}" type="presParOf" srcId="{BED7E0FE-B066-48FE-82EA-DEC3D5DD54A0}" destId="{F54EFFAB-D9A7-4F19-A602-F58A63300A05}" srcOrd="3" destOrd="0" presId="urn:microsoft.com/office/officeart/2018/2/layout/IconCircleList"/>
    <dgm:cxn modelId="{71AC6FBA-02CF-4AF7-91DA-0D7FC058409F}" type="presParOf" srcId="{2BB4E4D9-044D-4C08-927B-1F9DB946953E}" destId="{E4FA7F61-967B-4583-BB8B-F46A1B32ED85}" srcOrd="1" destOrd="0" presId="urn:microsoft.com/office/officeart/2018/2/layout/IconCircleList"/>
    <dgm:cxn modelId="{FE56BF28-7487-4ADB-8965-0F0A4CBF53B8}" type="presParOf" srcId="{2BB4E4D9-044D-4C08-927B-1F9DB946953E}" destId="{8A2C0A88-79AE-4C19-972D-7C0004598260}" srcOrd="2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3" destOrd="0" presId="urn:microsoft.com/office/officeart/2018/2/layout/IconCircleList"/>
    <dgm:cxn modelId="{A58FD50D-A422-437C-97A6-0ED2D1E01BC6}" type="presParOf" srcId="{2BB4E4D9-044D-4C08-927B-1F9DB946953E}" destId="{1C42A7FF-BDE3-4751-BD21-84091385A214}" srcOrd="4" destOrd="0" presId="urn:microsoft.com/office/officeart/2018/2/layout/IconCircleList"/>
    <dgm:cxn modelId="{2E4018A4-F50D-443F-87F8-550B585F9367}" type="presParOf" srcId="{1C42A7FF-BDE3-4751-BD21-84091385A214}" destId="{ED68B5CC-D48B-4EAB-A699-9CBAF860A809}" srcOrd="0" destOrd="0" presId="urn:microsoft.com/office/officeart/2018/2/layout/IconCircleList"/>
    <dgm:cxn modelId="{89D5C7BC-25F1-4C80-ACE8-145CD952E743}" type="presParOf" srcId="{1C42A7FF-BDE3-4751-BD21-84091385A214}" destId="{F367FF98-2E2D-4CD6-A68C-F4763E644E10}" srcOrd="1" destOrd="0" presId="urn:microsoft.com/office/officeart/2018/2/layout/IconCircleList"/>
    <dgm:cxn modelId="{5E3B8A5B-F33D-48DA-9212-728F7A74C2D3}" type="presParOf" srcId="{1C42A7FF-BDE3-4751-BD21-84091385A214}" destId="{36946498-56D1-45E2-91BD-4CA2B3B34072}" srcOrd="2" destOrd="0" presId="urn:microsoft.com/office/officeart/2018/2/layout/IconCircleList"/>
    <dgm:cxn modelId="{507287F2-B20C-4339-AB5E-768F4B846059}" type="presParOf" srcId="{1C42A7FF-BDE3-4751-BD21-84091385A214}" destId="{E0873925-E28B-470C-8E11-D0E787B59A99}" srcOrd="3" destOrd="0" presId="urn:microsoft.com/office/officeart/2018/2/layout/IconCircleList"/>
    <dgm:cxn modelId="{6C474158-2E0E-4546-8DDB-C3C8D3034515}" type="presParOf" srcId="{2BB4E4D9-044D-4C08-927B-1F9DB946953E}" destId="{55048541-EED7-4C72-A3D7-8545BE37BD5B}" srcOrd="5" destOrd="0" presId="urn:microsoft.com/office/officeart/2018/2/layout/IconCircleList"/>
    <dgm:cxn modelId="{5A01CDF7-D463-4448-A2B6-5600815526D3}" type="presParOf" srcId="{2BB4E4D9-044D-4C08-927B-1F9DB946953E}" destId="{7C0B7BF2-BCF6-4C51-A4CD-A7679F312A6C}" srcOrd="6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96679-8BA3-4770-B53C-22D84CC5D8D6}" type="doc">
      <dgm:prSet loTypeId="urn:microsoft.com/office/officeart/2018/2/layout/IconVerticalSolidList" loCatId="icon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575F9EBA-C8C3-4A2F-BCC3-ED755AB2FF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Practicați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tehnici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respirație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relaxare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reduce </a:t>
          </a:r>
          <a:r>
            <a:rPr lang="en-US" b="1" dirty="0" err="1">
              <a:solidFill>
                <a:srgbClr val="1FA3CC"/>
              </a:solidFill>
            </a:rPr>
            <a:t>stresul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momentele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tensionate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7D140DDE-23B2-4ECA-BE0F-7823C1A2E74A}" type="parTrans" cxnId="{6F35C94D-F2A9-4B04-826D-A897A0091346}">
      <dgm:prSet/>
      <dgm:spPr/>
      <dgm:t>
        <a:bodyPr/>
        <a:lstStyle/>
        <a:p>
          <a:endParaRPr lang="en-US"/>
        </a:p>
      </dgm:t>
    </dgm:pt>
    <dgm:pt modelId="{2A544DA8-D219-45FC-AB73-1BCCFEBC730C}" type="sibTrans" cxnId="{6F35C94D-F2A9-4B04-826D-A897A0091346}">
      <dgm:prSet/>
      <dgm:spPr/>
      <dgm:t>
        <a:bodyPr/>
        <a:lstStyle/>
        <a:p>
          <a:endParaRPr lang="en-US"/>
        </a:p>
      </dgm:t>
    </dgm:pt>
    <dgm:pt modelId="{E61ED4BA-53C3-410A-8177-D71E7EE437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limite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sănătoase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între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muncă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viața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personală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evita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epuizarea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4EAA5150-034E-41E0-96B8-5DF47EC3A989}" type="parTrans" cxnId="{3062F882-78D9-408C-AA64-90706830C143}">
      <dgm:prSet/>
      <dgm:spPr/>
      <dgm:t>
        <a:bodyPr/>
        <a:lstStyle/>
        <a:p>
          <a:endParaRPr lang="en-US"/>
        </a:p>
      </dgm:t>
    </dgm:pt>
    <dgm:pt modelId="{3154F63B-6AD0-46F4-94CC-6D2A7DCF1313}" type="sibTrans" cxnId="{3062F882-78D9-408C-AA64-90706830C143}">
      <dgm:prSet/>
      <dgm:spPr/>
      <dgm:t>
        <a:bodyPr/>
        <a:lstStyle/>
        <a:p>
          <a:endParaRPr lang="en-US"/>
        </a:p>
      </dgm:t>
    </dgm:pt>
    <dgm:pt modelId="{0972B15F-C142-443E-A94A-5E7EDB2EE6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Căutați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sprijin</a:t>
          </a:r>
          <a:r>
            <a:rPr lang="en-US" b="1" dirty="0">
              <a:solidFill>
                <a:srgbClr val="1FA3CC"/>
              </a:solidFill>
            </a:rPr>
            <a:t> de la </a:t>
          </a:r>
          <a:r>
            <a:rPr lang="en-US" b="1" dirty="0" err="1">
              <a:solidFill>
                <a:srgbClr val="1FA3CC"/>
              </a:solidFill>
            </a:rPr>
            <a:t>colegi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împărtășiți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experiențe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strategii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gestionarea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stresului</a:t>
          </a:r>
          <a:endParaRPr lang="en-US" b="1" dirty="0">
            <a:solidFill>
              <a:srgbClr val="1FA3CC"/>
            </a:solidFill>
          </a:endParaRPr>
        </a:p>
      </dgm:t>
    </dgm:pt>
    <dgm:pt modelId="{8A956CC0-5CBC-4CFA-8289-8597DFB36B90}" type="parTrans" cxnId="{94685CFB-1688-45D3-B258-8DF79801B4A0}">
      <dgm:prSet/>
      <dgm:spPr/>
      <dgm:t>
        <a:bodyPr/>
        <a:lstStyle/>
        <a:p>
          <a:endParaRPr lang="en-US"/>
        </a:p>
      </dgm:t>
    </dgm:pt>
    <dgm:pt modelId="{91A19BCF-B5F8-4D26-8746-34463C3D387D}" type="sibTrans" cxnId="{94685CFB-1688-45D3-B258-8DF79801B4A0}">
      <dgm:prSet/>
      <dgm:spPr/>
      <dgm:t>
        <a:bodyPr/>
        <a:lstStyle/>
        <a:p>
          <a:endParaRPr lang="en-US"/>
        </a:p>
      </dgm:t>
    </dgm:pt>
    <dgm:pt modelId="{3962D3D1-9FAB-4095-9A3E-9125D5D0DF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Prioritizează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timpul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activități</a:t>
          </a:r>
          <a:r>
            <a:rPr lang="en-US" b="1" dirty="0">
              <a:solidFill>
                <a:srgbClr val="1FA3CC"/>
              </a:solidFill>
            </a:rPr>
            <a:t> recreative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de wellness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afara </a:t>
          </a:r>
          <a:r>
            <a:rPr lang="en-US" b="1" dirty="0" err="1">
              <a:solidFill>
                <a:srgbClr val="1FA3CC"/>
              </a:solidFill>
            </a:rPr>
            <a:t>serviciului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menține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echilibrul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emoțional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D59B1410-0792-4C59-9B3B-030CC2B43024}" type="parTrans" cxnId="{8789B71D-2E1D-4701-8EFA-CAC1147AA4A9}">
      <dgm:prSet/>
      <dgm:spPr/>
      <dgm:t>
        <a:bodyPr/>
        <a:lstStyle/>
        <a:p>
          <a:endParaRPr lang="en-US"/>
        </a:p>
      </dgm:t>
    </dgm:pt>
    <dgm:pt modelId="{6F1F3DAF-1BEE-4EF3-B52B-70D4A6F76BE2}" type="sibTrans" cxnId="{8789B71D-2E1D-4701-8EFA-CAC1147AA4A9}">
      <dgm:prSet/>
      <dgm:spPr/>
      <dgm:t>
        <a:bodyPr/>
        <a:lstStyle/>
        <a:p>
          <a:endParaRPr lang="en-US"/>
        </a:p>
      </dgm:t>
    </dgm:pt>
    <dgm:pt modelId="{5565E754-915C-419C-BC38-4E3A169F6862}" type="pres">
      <dgm:prSet presAssocID="{DBC96679-8BA3-4770-B53C-22D84CC5D8D6}" presName="root" presStyleCnt="0">
        <dgm:presLayoutVars>
          <dgm:dir/>
          <dgm:resizeHandles val="exact"/>
        </dgm:presLayoutVars>
      </dgm:prSet>
      <dgm:spPr/>
    </dgm:pt>
    <dgm:pt modelId="{F814EDC2-C0B1-4383-B597-DA9CDD4F768F}" type="pres">
      <dgm:prSet presAssocID="{575F9EBA-C8C3-4A2F-BCC3-ED755AB2FF88}" presName="compNode" presStyleCnt="0"/>
      <dgm:spPr/>
    </dgm:pt>
    <dgm:pt modelId="{99022830-41C5-45F4-8BBC-3D072FFFA2CD}" type="pres">
      <dgm:prSet presAssocID="{575F9EBA-C8C3-4A2F-BCC3-ED755AB2FF88}" presName="bgRect" presStyleLbl="bgShp" presStyleIdx="0" presStyleCnt="4" custLinFactNeighborY="3991"/>
      <dgm:spPr/>
    </dgm:pt>
    <dgm:pt modelId="{443FB0ED-C062-449E-9E7C-FA5E4F36A491}" type="pres">
      <dgm:prSet presAssocID="{575F9EBA-C8C3-4A2F-BCC3-ED755AB2F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54FAD51C-446B-453A-B00D-91ABDDAB27A9}" type="pres">
      <dgm:prSet presAssocID="{575F9EBA-C8C3-4A2F-BCC3-ED755AB2FF88}" presName="spaceRect" presStyleCnt="0"/>
      <dgm:spPr/>
    </dgm:pt>
    <dgm:pt modelId="{DC091BDA-EB41-407C-83C7-7047BCEBB0CC}" type="pres">
      <dgm:prSet presAssocID="{575F9EBA-C8C3-4A2F-BCC3-ED755AB2FF88}" presName="parTx" presStyleLbl="revTx" presStyleIdx="0" presStyleCnt="4">
        <dgm:presLayoutVars>
          <dgm:chMax val="0"/>
          <dgm:chPref val="0"/>
        </dgm:presLayoutVars>
      </dgm:prSet>
      <dgm:spPr/>
    </dgm:pt>
    <dgm:pt modelId="{7FC14EDF-8AAF-4596-95CA-B6A6533AC995}" type="pres">
      <dgm:prSet presAssocID="{2A544DA8-D219-45FC-AB73-1BCCFEBC730C}" presName="sibTrans" presStyleCnt="0"/>
      <dgm:spPr/>
    </dgm:pt>
    <dgm:pt modelId="{9116758F-E18E-4A83-A201-5DEDF30F7477}" type="pres">
      <dgm:prSet presAssocID="{E61ED4BA-53C3-410A-8177-D71E7EE43799}" presName="compNode" presStyleCnt="0"/>
      <dgm:spPr/>
    </dgm:pt>
    <dgm:pt modelId="{C614014F-41A1-4647-B1DB-1475A0B1DBBC}" type="pres">
      <dgm:prSet presAssocID="{E61ED4BA-53C3-410A-8177-D71E7EE43799}" presName="bgRect" presStyleLbl="bgShp" presStyleIdx="1" presStyleCnt="4"/>
      <dgm:spPr/>
    </dgm:pt>
    <dgm:pt modelId="{ADC36FE2-9C17-4D76-86B3-43523801B134}" type="pres">
      <dgm:prSet presAssocID="{E61ED4BA-53C3-410A-8177-D71E7EE437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630E34-D002-4115-AB23-482057E1F534}" type="pres">
      <dgm:prSet presAssocID="{E61ED4BA-53C3-410A-8177-D71E7EE43799}" presName="spaceRect" presStyleCnt="0"/>
      <dgm:spPr/>
    </dgm:pt>
    <dgm:pt modelId="{992E5170-2623-4AA1-8004-C857AB59CB8F}" type="pres">
      <dgm:prSet presAssocID="{E61ED4BA-53C3-410A-8177-D71E7EE43799}" presName="parTx" presStyleLbl="revTx" presStyleIdx="1" presStyleCnt="4">
        <dgm:presLayoutVars>
          <dgm:chMax val="0"/>
          <dgm:chPref val="0"/>
        </dgm:presLayoutVars>
      </dgm:prSet>
      <dgm:spPr/>
    </dgm:pt>
    <dgm:pt modelId="{CFAED714-EAD8-42D8-93D7-11E717C15E4B}" type="pres">
      <dgm:prSet presAssocID="{3154F63B-6AD0-46F4-94CC-6D2A7DCF1313}" presName="sibTrans" presStyleCnt="0"/>
      <dgm:spPr/>
    </dgm:pt>
    <dgm:pt modelId="{61AB995D-DC32-49BE-B132-1A0471BD94C5}" type="pres">
      <dgm:prSet presAssocID="{0972B15F-C142-443E-A94A-5E7EDB2EE61E}" presName="compNode" presStyleCnt="0"/>
      <dgm:spPr/>
    </dgm:pt>
    <dgm:pt modelId="{0D6C5F2A-84E3-4758-83ED-591EA6311221}" type="pres">
      <dgm:prSet presAssocID="{0972B15F-C142-443E-A94A-5E7EDB2EE61E}" presName="bgRect" presStyleLbl="bgShp" presStyleIdx="2" presStyleCnt="4"/>
      <dgm:spPr/>
    </dgm:pt>
    <dgm:pt modelId="{0FDD23B8-C512-4B6C-A65E-A798BEE7951E}" type="pres">
      <dgm:prSet presAssocID="{0972B15F-C142-443E-A94A-5E7EDB2EE61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E3FBBD40-8B9A-4E56-BB20-731D76E10AA3}" type="pres">
      <dgm:prSet presAssocID="{0972B15F-C142-443E-A94A-5E7EDB2EE61E}" presName="spaceRect" presStyleCnt="0"/>
      <dgm:spPr/>
    </dgm:pt>
    <dgm:pt modelId="{C277A979-CD44-4382-85EE-A21DFA5A5BB9}" type="pres">
      <dgm:prSet presAssocID="{0972B15F-C142-443E-A94A-5E7EDB2EE61E}" presName="parTx" presStyleLbl="revTx" presStyleIdx="2" presStyleCnt="4">
        <dgm:presLayoutVars>
          <dgm:chMax val="0"/>
          <dgm:chPref val="0"/>
        </dgm:presLayoutVars>
      </dgm:prSet>
      <dgm:spPr/>
    </dgm:pt>
    <dgm:pt modelId="{97927AE2-AC70-4647-A323-929B645DAC3B}" type="pres">
      <dgm:prSet presAssocID="{91A19BCF-B5F8-4D26-8746-34463C3D387D}" presName="sibTrans" presStyleCnt="0"/>
      <dgm:spPr/>
    </dgm:pt>
    <dgm:pt modelId="{39A5BF45-3E92-4D0F-867C-F3F8533C9AAA}" type="pres">
      <dgm:prSet presAssocID="{3962D3D1-9FAB-4095-9A3E-9125D5D0DFE4}" presName="compNode" presStyleCnt="0"/>
      <dgm:spPr/>
    </dgm:pt>
    <dgm:pt modelId="{B8B79B05-E3FD-41EE-9577-01F93C1C79DF}" type="pres">
      <dgm:prSet presAssocID="{3962D3D1-9FAB-4095-9A3E-9125D5D0DFE4}" presName="bgRect" presStyleLbl="bgShp" presStyleIdx="3" presStyleCnt="4"/>
      <dgm:spPr/>
    </dgm:pt>
    <dgm:pt modelId="{20F80571-BF7D-4743-BE96-55AC69C5CC32}" type="pres">
      <dgm:prSet presAssocID="{3962D3D1-9FAB-4095-9A3E-9125D5D0DFE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E942D2B4-9E95-4EF1-8191-E194844B4D64}" type="pres">
      <dgm:prSet presAssocID="{3962D3D1-9FAB-4095-9A3E-9125D5D0DFE4}" presName="spaceRect" presStyleCnt="0"/>
      <dgm:spPr/>
    </dgm:pt>
    <dgm:pt modelId="{CF48D1F5-5ED7-4374-8E7E-D0AAF4A18855}" type="pres">
      <dgm:prSet presAssocID="{3962D3D1-9FAB-4095-9A3E-9125D5D0DFE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9FF6117-54B3-4255-A20B-2D9F1C1E1AB1}" type="presOf" srcId="{0972B15F-C142-443E-A94A-5E7EDB2EE61E}" destId="{C277A979-CD44-4382-85EE-A21DFA5A5BB9}" srcOrd="0" destOrd="0" presId="urn:microsoft.com/office/officeart/2018/2/layout/IconVerticalSolidList"/>
    <dgm:cxn modelId="{8789B71D-2E1D-4701-8EFA-CAC1147AA4A9}" srcId="{DBC96679-8BA3-4770-B53C-22D84CC5D8D6}" destId="{3962D3D1-9FAB-4095-9A3E-9125D5D0DFE4}" srcOrd="3" destOrd="0" parTransId="{D59B1410-0792-4C59-9B3B-030CC2B43024}" sibTransId="{6F1F3DAF-1BEE-4EF3-B52B-70D4A6F76BE2}"/>
    <dgm:cxn modelId="{0EAF7744-222D-4DD4-A21F-A36227480473}" type="presOf" srcId="{DBC96679-8BA3-4770-B53C-22D84CC5D8D6}" destId="{5565E754-915C-419C-BC38-4E3A169F6862}" srcOrd="0" destOrd="0" presId="urn:microsoft.com/office/officeart/2018/2/layout/IconVerticalSolidList"/>
    <dgm:cxn modelId="{6F35C94D-F2A9-4B04-826D-A897A0091346}" srcId="{DBC96679-8BA3-4770-B53C-22D84CC5D8D6}" destId="{575F9EBA-C8C3-4A2F-BCC3-ED755AB2FF88}" srcOrd="0" destOrd="0" parTransId="{7D140DDE-23B2-4ECA-BE0F-7823C1A2E74A}" sibTransId="{2A544DA8-D219-45FC-AB73-1BCCFEBC730C}"/>
    <dgm:cxn modelId="{DADD1E6E-1B13-42F3-8E4D-5915E693AD5A}" type="presOf" srcId="{E61ED4BA-53C3-410A-8177-D71E7EE43799}" destId="{992E5170-2623-4AA1-8004-C857AB59CB8F}" srcOrd="0" destOrd="0" presId="urn:microsoft.com/office/officeart/2018/2/layout/IconVerticalSolidList"/>
    <dgm:cxn modelId="{3062F882-78D9-408C-AA64-90706830C143}" srcId="{DBC96679-8BA3-4770-B53C-22D84CC5D8D6}" destId="{E61ED4BA-53C3-410A-8177-D71E7EE43799}" srcOrd="1" destOrd="0" parTransId="{4EAA5150-034E-41E0-96B8-5DF47EC3A989}" sibTransId="{3154F63B-6AD0-46F4-94CC-6D2A7DCF1313}"/>
    <dgm:cxn modelId="{48A791CD-79E6-40D8-88A3-2EF323A0E4FE}" type="presOf" srcId="{3962D3D1-9FAB-4095-9A3E-9125D5D0DFE4}" destId="{CF48D1F5-5ED7-4374-8E7E-D0AAF4A18855}" srcOrd="0" destOrd="0" presId="urn:microsoft.com/office/officeart/2018/2/layout/IconVerticalSolidList"/>
    <dgm:cxn modelId="{451D90E3-DD9A-4149-A8FB-A006F4F6C7BD}" type="presOf" srcId="{575F9EBA-C8C3-4A2F-BCC3-ED755AB2FF88}" destId="{DC091BDA-EB41-407C-83C7-7047BCEBB0CC}" srcOrd="0" destOrd="0" presId="urn:microsoft.com/office/officeart/2018/2/layout/IconVerticalSolidList"/>
    <dgm:cxn modelId="{94685CFB-1688-45D3-B258-8DF79801B4A0}" srcId="{DBC96679-8BA3-4770-B53C-22D84CC5D8D6}" destId="{0972B15F-C142-443E-A94A-5E7EDB2EE61E}" srcOrd="2" destOrd="0" parTransId="{8A956CC0-5CBC-4CFA-8289-8597DFB36B90}" sibTransId="{91A19BCF-B5F8-4D26-8746-34463C3D387D}"/>
    <dgm:cxn modelId="{274A67F5-3154-44EB-9F9F-CEFF937D8631}" type="presParOf" srcId="{5565E754-915C-419C-BC38-4E3A169F6862}" destId="{F814EDC2-C0B1-4383-B597-DA9CDD4F768F}" srcOrd="0" destOrd="0" presId="urn:microsoft.com/office/officeart/2018/2/layout/IconVerticalSolidList"/>
    <dgm:cxn modelId="{F87146A1-BBE6-424E-9F26-297ADB698744}" type="presParOf" srcId="{F814EDC2-C0B1-4383-B597-DA9CDD4F768F}" destId="{99022830-41C5-45F4-8BBC-3D072FFFA2CD}" srcOrd="0" destOrd="0" presId="urn:microsoft.com/office/officeart/2018/2/layout/IconVerticalSolidList"/>
    <dgm:cxn modelId="{D05C0B81-B0DF-429E-970E-7B4621A12786}" type="presParOf" srcId="{F814EDC2-C0B1-4383-B597-DA9CDD4F768F}" destId="{443FB0ED-C062-449E-9E7C-FA5E4F36A491}" srcOrd="1" destOrd="0" presId="urn:microsoft.com/office/officeart/2018/2/layout/IconVerticalSolidList"/>
    <dgm:cxn modelId="{9AE84F0C-380A-46A1-83D9-F58257019A47}" type="presParOf" srcId="{F814EDC2-C0B1-4383-B597-DA9CDD4F768F}" destId="{54FAD51C-446B-453A-B00D-91ABDDAB27A9}" srcOrd="2" destOrd="0" presId="urn:microsoft.com/office/officeart/2018/2/layout/IconVerticalSolidList"/>
    <dgm:cxn modelId="{BCDC5C02-0D90-44AD-BC6B-BD561685F6C7}" type="presParOf" srcId="{F814EDC2-C0B1-4383-B597-DA9CDD4F768F}" destId="{DC091BDA-EB41-407C-83C7-7047BCEBB0CC}" srcOrd="3" destOrd="0" presId="urn:microsoft.com/office/officeart/2018/2/layout/IconVerticalSolidList"/>
    <dgm:cxn modelId="{7186ADD7-A734-4C4C-8EF4-38165D94316F}" type="presParOf" srcId="{5565E754-915C-419C-BC38-4E3A169F6862}" destId="{7FC14EDF-8AAF-4596-95CA-B6A6533AC995}" srcOrd="1" destOrd="0" presId="urn:microsoft.com/office/officeart/2018/2/layout/IconVerticalSolidList"/>
    <dgm:cxn modelId="{A2DE19D7-8C19-4BEE-973D-865E4C624983}" type="presParOf" srcId="{5565E754-915C-419C-BC38-4E3A169F6862}" destId="{9116758F-E18E-4A83-A201-5DEDF30F7477}" srcOrd="2" destOrd="0" presId="urn:microsoft.com/office/officeart/2018/2/layout/IconVerticalSolidList"/>
    <dgm:cxn modelId="{9A85E6CE-295E-47B4-B434-4BADBCB5DDD4}" type="presParOf" srcId="{9116758F-E18E-4A83-A201-5DEDF30F7477}" destId="{C614014F-41A1-4647-B1DB-1475A0B1DBBC}" srcOrd="0" destOrd="0" presId="urn:microsoft.com/office/officeart/2018/2/layout/IconVerticalSolidList"/>
    <dgm:cxn modelId="{AF5771F6-AE4E-44FD-99A4-89530893B2DD}" type="presParOf" srcId="{9116758F-E18E-4A83-A201-5DEDF30F7477}" destId="{ADC36FE2-9C17-4D76-86B3-43523801B134}" srcOrd="1" destOrd="0" presId="urn:microsoft.com/office/officeart/2018/2/layout/IconVerticalSolidList"/>
    <dgm:cxn modelId="{E0A7E3AA-FA5C-4AE3-87D7-869A3079BEFA}" type="presParOf" srcId="{9116758F-E18E-4A83-A201-5DEDF30F7477}" destId="{89630E34-D002-4115-AB23-482057E1F534}" srcOrd="2" destOrd="0" presId="urn:microsoft.com/office/officeart/2018/2/layout/IconVerticalSolidList"/>
    <dgm:cxn modelId="{C2369ED2-2D9D-4E27-9A30-E53D4292C9AB}" type="presParOf" srcId="{9116758F-E18E-4A83-A201-5DEDF30F7477}" destId="{992E5170-2623-4AA1-8004-C857AB59CB8F}" srcOrd="3" destOrd="0" presId="urn:microsoft.com/office/officeart/2018/2/layout/IconVerticalSolidList"/>
    <dgm:cxn modelId="{B0024156-985C-46D5-A5B3-77A3C3B48549}" type="presParOf" srcId="{5565E754-915C-419C-BC38-4E3A169F6862}" destId="{CFAED714-EAD8-42D8-93D7-11E717C15E4B}" srcOrd="3" destOrd="0" presId="urn:microsoft.com/office/officeart/2018/2/layout/IconVerticalSolidList"/>
    <dgm:cxn modelId="{C4629669-3007-42C3-8B82-73B49D1DE528}" type="presParOf" srcId="{5565E754-915C-419C-BC38-4E3A169F6862}" destId="{61AB995D-DC32-49BE-B132-1A0471BD94C5}" srcOrd="4" destOrd="0" presId="urn:microsoft.com/office/officeart/2018/2/layout/IconVerticalSolidList"/>
    <dgm:cxn modelId="{FA5A493E-E553-42D2-8FC6-02530A56C349}" type="presParOf" srcId="{61AB995D-DC32-49BE-B132-1A0471BD94C5}" destId="{0D6C5F2A-84E3-4758-83ED-591EA6311221}" srcOrd="0" destOrd="0" presId="urn:microsoft.com/office/officeart/2018/2/layout/IconVerticalSolidList"/>
    <dgm:cxn modelId="{0C331254-A6AB-4363-8167-CA2C61986920}" type="presParOf" srcId="{61AB995D-DC32-49BE-B132-1A0471BD94C5}" destId="{0FDD23B8-C512-4B6C-A65E-A798BEE7951E}" srcOrd="1" destOrd="0" presId="urn:microsoft.com/office/officeart/2018/2/layout/IconVerticalSolidList"/>
    <dgm:cxn modelId="{4F9D80F7-F81A-4FE2-B614-4FD5807E8BCB}" type="presParOf" srcId="{61AB995D-DC32-49BE-B132-1A0471BD94C5}" destId="{E3FBBD40-8B9A-4E56-BB20-731D76E10AA3}" srcOrd="2" destOrd="0" presId="urn:microsoft.com/office/officeart/2018/2/layout/IconVerticalSolidList"/>
    <dgm:cxn modelId="{B313ADB2-FBFA-4E7B-9ED3-95600459574B}" type="presParOf" srcId="{61AB995D-DC32-49BE-B132-1A0471BD94C5}" destId="{C277A979-CD44-4382-85EE-A21DFA5A5BB9}" srcOrd="3" destOrd="0" presId="urn:microsoft.com/office/officeart/2018/2/layout/IconVerticalSolidList"/>
    <dgm:cxn modelId="{3EAA6951-9F5B-4C5F-BD14-DC0EC675C02E}" type="presParOf" srcId="{5565E754-915C-419C-BC38-4E3A169F6862}" destId="{97927AE2-AC70-4647-A323-929B645DAC3B}" srcOrd="5" destOrd="0" presId="urn:microsoft.com/office/officeart/2018/2/layout/IconVerticalSolidList"/>
    <dgm:cxn modelId="{B0D94C98-8A15-4F88-B624-F596A039A236}" type="presParOf" srcId="{5565E754-915C-419C-BC38-4E3A169F6862}" destId="{39A5BF45-3E92-4D0F-867C-F3F8533C9AAA}" srcOrd="6" destOrd="0" presId="urn:microsoft.com/office/officeart/2018/2/layout/IconVerticalSolidList"/>
    <dgm:cxn modelId="{9C2D6458-431E-449B-9E4A-B1C73B018DA6}" type="presParOf" srcId="{39A5BF45-3E92-4D0F-867C-F3F8533C9AAA}" destId="{B8B79B05-E3FD-41EE-9577-01F93C1C79DF}" srcOrd="0" destOrd="0" presId="urn:microsoft.com/office/officeart/2018/2/layout/IconVerticalSolidList"/>
    <dgm:cxn modelId="{88A6C830-D590-42EF-B209-11C10D682856}" type="presParOf" srcId="{39A5BF45-3E92-4D0F-867C-F3F8533C9AAA}" destId="{20F80571-BF7D-4743-BE96-55AC69C5CC32}" srcOrd="1" destOrd="0" presId="urn:microsoft.com/office/officeart/2018/2/layout/IconVerticalSolidList"/>
    <dgm:cxn modelId="{2C676C49-ED4A-4527-B4AE-6E45071AC124}" type="presParOf" srcId="{39A5BF45-3E92-4D0F-867C-F3F8533C9AAA}" destId="{E942D2B4-9E95-4EF1-8191-E194844B4D64}" srcOrd="2" destOrd="0" presId="urn:microsoft.com/office/officeart/2018/2/layout/IconVerticalSolidList"/>
    <dgm:cxn modelId="{7EEAA4C9-66ED-4023-AA96-F692BF7F7D01}" type="presParOf" srcId="{39A5BF45-3E92-4D0F-867C-F3F8533C9AAA}" destId="{CF48D1F5-5ED7-4374-8E7E-D0AAF4A18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F3CFB-1B0A-4A01-950A-99C3422CB7D3}">
      <dsp:nvSpPr>
        <dsp:cNvPr id="0" name=""/>
        <dsp:cNvSpPr/>
      </dsp:nvSpPr>
      <dsp:spPr>
        <a:xfrm>
          <a:off x="622526" y="48394"/>
          <a:ext cx="1169245" cy="116924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2D1482-CA73-49CC-90B2-BBF295319F51}">
      <dsp:nvSpPr>
        <dsp:cNvPr id="0" name=""/>
        <dsp:cNvSpPr/>
      </dsp:nvSpPr>
      <dsp:spPr>
        <a:xfrm>
          <a:off x="868067" y="293935"/>
          <a:ext cx="678162" cy="6781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4EFFAB-D9A7-4F19-A602-F58A63300A05}">
      <dsp:nvSpPr>
        <dsp:cNvPr id="0" name=""/>
        <dsp:cNvSpPr/>
      </dsp:nvSpPr>
      <dsp:spPr>
        <a:xfrm>
          <a:off x="2042323" y="48394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formare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tehnici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stresului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îngrijire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sine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ajuta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profesorii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gestioneze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mai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bine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cerințele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muncă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500" b="1" kern="1200" dirty="0">
            <a:solidFill>
              <a:srgbClr val="1FA3CC"/>
            </a:solidFill>
          </a:endParaRPr>
        </a:p>
      </dsp:txBody>
      <dsp:txXfrm>
        <a:off x="2042323" y="48394"/>
        <a:ext cx="2756077" cy="1169245"/>
      </dsp:txXfrm>
    </dsp:sp>
    <dsp:sp modelId="{453073C3-0758-4F3E-9486-B050B908ABE9}">
      <dsp:nvSpPr>
        <dsp:cNvPr id="0" name=""/>
        <dsp:cNvSpPr/>
      </dsp:nvSpPr>
      <dsp:spPr>
        <a:xfrm>
          <a:off x="5278626" y="48394"/>
          <a:ext cx="1169245" cy="116924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5524168" y="293935"/>
          <a:ext cx="678162" cy="6781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372CE-A0C7-4B5E-B898-1C2E02C6143D}">
      <dsp:nvSpPr>
        <dsp:cNvPr id="0" name=""/>
        <dsp:cNvSpPr/>
      </dsp:nvSpPr>
      <dsp:spPr>
        <a:xfrm>
          <a:off x="6551952" y="48394"/>
          <a:ext cx="3049020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Oferiți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oportunități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lucru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colaborare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partajare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resurselor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între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colegi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reduce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volumul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muncă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individual.</a:t>
          </a:r>
          <a:endParaRPr lang="en-US" sz="1500" b="1" kern="1200" dirty="0">
            <a:solidFill>
              <a:srgbClr val="1FA3CC"/>
            </a:solidFill>
          </a:endParaRPr>
        </a:p>
      </dsp:txBody>
      <dsp:txXfrm>
        <a:off x="6551952" y="48394"/>
        <a:ext cx="3049020" cy="1169245"/>
      </dsp:txXfrm>
    </dsp:sp>
    <dsp:sp modelId="{ED68B5CC-D48B-4EAB-A699-9CBAF860A809}">
      <dsp:nvSpPr>
        <dsp:cNvPr id="0" name=""/>
        <dsp:cNvSpPr/>
      </dsp:nvSpPr>
      <dsp:spPr>
        <a:xfrm>
          <a:off x="622526" y="1716431"/>
          <a:ext cx="1169245" cy="116924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7FF98-2E2D-4CD6-A68C-F4763E644E10}">
      <dsp:nvSpPr>
        <dsp:cNvPr id="0" name=""/>
        <dsp:cNvSpPr/>
      </dsp:nvSpPr>
      <dsp:spPr>
        <a:xfrm>
          <a:off x="868067" y="1961972"/>
          <a:ext cx="678162" cy="6781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73925-E28B-470C-8E11-D0E787B59A99}">
      <dsp:nvSpPr>
        <dsp:cNvPr id="0" name=""/>
        <dsp:cNvSpPr/>
      </dsp:nvSpPr>
      <dsp:spPr>
        <a:xfrm>
          <a:off x="2042323" y="1716431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Implementați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programe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bunăstare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emoțională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sprijin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psihologic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cei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care se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confruntă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cu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niveluri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moderate de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stres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.</a:t>
          </a:r>
          <a:endParaRPr lang="en-US" sz="1500" b="1" kern="1200" dirty="0"/>
        </a:p>
      </dsp:txBody>
      <dsp:txXfrm>
        <a:off x="2042323" y="1716431"/>
        <a:ext cx="2756077" cy="1169245"/>
      </dsp:txXfrm>
    </dsp:sp>
    <dsp:sp modelId="{ECD367BC-F1EA-49A8-8349-C99819C5CB23}">
      <dsp:nvSpPr>
        <dsp:cNvPr id="0" name=""/>
        <dsp:cNvSpPr/>
      </dsp:nvSpPr>
      <dsp:spPr>
        <a:xfrm>
          <a:off x="5278626" y="1716431"/>
          <a:ext cx="1169245" cy="116924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5524168" y="1961972"/>
          <a:ext cx="678162" cy="6781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19E236-C747-43CC-8FD9-558BDE744411}">
      <dsp:nvSpPr>
        <dsp:cNvPr id="0" name=""/>
        <dsp:cNvSpPr/>
      </dsp:nvSpPr>
      <dsp:spPr>
        <a:xfrm>
          <a:off x="6698424" y="1716431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Promovați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învățarea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continuă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și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adaptabilitate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pentru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a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aborda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provocările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în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schimbare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la </a:t>
          </a:r>
          <a:r>
            <a:rPr lang="en-US" sz="1500" b="1" kern="1200" dirty="0" err="1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mediul</a:t>
          </a:r>
          <a:r>
            <a:rPr lang="en-US" sz="1500" b="1" kern="1200" dirty="0">
              <a:solidFill>
                <a:srgbClr val="1FA3CC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rPr>
            <a:t> virtual.</a:t>
          </a:r>
          <a:endParaRPr lang="en-US" sz="1500" b="1" kern="1200" dirty="0">
            <a:solidFill>
              <a:srgbClr val="1FA3CC"/>
            </a:solidFill>
          </a:endParaRPr>
        </a:p>
      </dsp:txBody>
      <dsp:txXfrm>
        <a:off x="6698424" y="1716431"/>
        <a:ext cx="2756077" cy="1169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2830-41C5-45F4-8BBC-3D072FFFA2CD}">
      <dsp:nvSpPr>
        <dsp:cNvPr id="0" name=""/>
        <dsp:cNvSpPr/>
      </dsp:nvSpPr>
      <dsp:spPr>
        <a:xfrm>
          <a:off x="0" y="32866"/>
          <a:ext cx="5036312" cy="7389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3FB0ED-C062-449E-9E7C-FA5E4F36A491}">
      <dsp:nvSpPr>
        <dsp:cNvPr id="0" name=""/>
        <dsp:cNvSpPr/>
      </dsp:nvSpPr>
      <dsp:spPr>
        <a:xfrm>
          <a:off x="223546" y="169647"/>
          <a:ext cx="406845" cy="4064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091BDA-EB41-407C-83C7-7047BCEBB0CC}">
      <dsp:nvSpPr>
        <dsp:cNvPr id="0" name=""/>
        <dsp:cNvSpPr/>
      </dsp:nvSpPr>
      <dsp:spPr>
        <a:xfrm>
          <a:off x="853937" y="3373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Practicați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tehnici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respirație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relaxare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reduce </a:t>
          </a:r>
          <a:r>
            <a:rPr lang="en-US" sz="1400" b="1" kern="1200" dirty="0" err="1">
              <a:solidFill>
                <a:srgbClr val="1FA3CC"/>
              </a:solidFill>
            </a:rPr>
            <a:t>stresul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momentele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tensionate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3373"/>
        <a:ext cx="4156509" cy="785183"/>
      </dsp:txXfrm>
    </dsp:sp>
    <dsp:sp modelId="{C614014F-41A1-4647-B1DB-1475A0B1DBBC}">
      <dsp:nvSpPr>
        <dsp:cNvPr id="0" name=""/>
        <dsp:cNvSpPr/>
      </dsp:nvSpPr>
      <dsp:spPr>
        <a:xfrm>
          <a:off x="0" y="984852"/>
          <a:ext cx="5036312" cy="7389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C36FE2-9C17-4D76-86B3-43523801B134}">
      <dsp:nvSpPr>
        <dsp:cNvPr id="0" name=""/>
        <dsp:cNvSpPr/>
      </dsp:nvSpPr>
      <dsp:spPr>
        <a:xfrm>
          <a:off x="223546" y="1151126"/>
          <a:ext cx="406845" cy="4064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92E5170-2623-4AA1-8004-C857AB59CB8F}">
      <dsp:nvSpPr>
        <dsp:cNvPr id="0" name=""/>
        <dsp:cNvSpPr/>
      </dsp:nvSpPr>
      <dsp:spPr>
        <a:xfrm>
          <a:off x="853937" y="984852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limite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sănătoase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între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muncă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viața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personală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evita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epuizarea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984852"/>
        <a:ext cx="4156509" cy="785183"/>
      </dsp:txXfrm>
    </dsp:sp>
    <dsp:sp modelId="{0D6C5F2A-84E3-4758-83ED-591EA6311221}">
      <dsp:nvSpPr>
        <dsp:cNvPr id="0" name=""/>
        <dsp:cNvSpPr/>
      </dsp:nvSpPr>
      <dsp:spPr>
        <a:xfrm>
          <a:off x="0" y="1966331"/>
          <a:ext cx="5036312" cy="7389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DD23B8-C512-4B6C-A65E-A798BEE7951E}">
      <dsp:nvSpPr>
        <dsp:cNvPr id="0" name=""/>
        <dsp:cNvSpPr/>
      </dsp:nvSpPr>
      <dsp:spPr>
        <a:xfrm>
          <a:off x="223546" y="2132605"/>
          <a:ext cx="406845" cy="4064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77A979-CD44-4382-85EE-A21DFA5A5BB9}">
      <dsp:nvSpPr>
        <dsp:cNvPr id="0" name=""/>
        <dsp:cNvSpPr/>
      </dsp:nvSpPr>
      <dsp:spPr>
        <a:xfrm>
          <a:off x="853937" y="1966331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Căutați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sprijin</a:t>
          </a:r>
          <a:r>
            <a:rPr lang="en-US" sz="1400" b="1" kern="1200" dirty="0">
              <a:solidFill>
                <a:srgbClr val="1FA3CC"/>
              </a:solidFill>
            </a:rPr>
            <a:t> de la </a:t>
          </a:r>
          <a:r>
            <a:rPr lang="en-US" sz="1400" b="1" kern="1200" dirty="0" err="1">
              <a:solidFill>
                <a:srgbClr val="1FA3CC"/>
              </a:solidFill>
            </a:rPr>
            <a:t>colegi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împărtășiți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experiențe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strategii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gestionarea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stresului</a:t>
          </a:r>
          <a:endParaRPr lang="en-US" sz="1400" b="1" kern="1200" dirty="0">
            <a:solidFill>
              <a:srgbClr val="1FA3CC"/>
            </a:solidFill>
          </a:endParaRPr>
        </a:p>
      </dsp:txBody>
      <dsp:txXfrm>
        <a:off x="853937" y="1966331"/>
        <a:ext cx="4156509" cy="785183"/>
      </dsp:txXfrm>
    </dsp:sp>
    <dsp:sp modelId="{B8B79B05-E3FD-41EE-9577-01F93C1C79DF}">
      <dsp:nvSpPr>
        <dsp:cNvPr id="0" name=""/>
        <dsp:cNvSpPr/>
      </dsp:nvSpPr>
      <dsp:spPr>
        <a:xfrm>
          <a:off x="0" y="2947810"/>
          <a:ext cx="5036312" cy="73899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F80571-BF7D-4743-BE96-55AC69C5CC32}">
      <dsp:nvSpPr>
        <dsp:cNvPr id="0" name=""/>
        <dsp:cNvSpPr/>
      </dsp:nvSpPr>
      <dsp:spPr>
        <a:xfrm>
          <a:off x="223546" y="3114084"/>
          <a:ext cx="406845" cy="4064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48D1F5-5ED7-4374-8E7E-D0AAF4A18855}">
      <dsp:nvSpPr>
        <dsp:cNvPr id="0" name=""/>
        <dsp:cNvSpPr/>
      </dsp:nvSpPr>
      <dsp:spPr>
        <a:xfrm>
          <a:off x="853937" y="2947810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Prioritizează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timpul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activități</a:t>
          </a:r>
          <a:r>
            <a:rPr lang="en-US" sz="1400" b="1" kern="1200" dirty="0">
              <a:solidFill>
                <a:srgbClr val="1FA3CC"/>
              </a:solidFill>
            </a:rPr>
            <a:t> recreative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de wellness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afara </a:t>
          </a:r>
          <a:r>
            <a:rPr lang="en-US" sz="1400" b="1" kern="1200" dirty="0" err="1">
              <a:solidFill>
                <a:srgbClr val="1FA3CC"/>
              </a:solidFill>
            </a:rPr>
            <a:t>serviciului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menține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echilibrul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emoțional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2947810"/>
        <a:ext cx="4156509" cy="785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8CEA4-A93B-05D6-D30B-61E6FA113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5B24D0-7E0F-1FC6-19A8-3D04674725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DAD319-647A-54F4-44F9-D6D7E4D59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493C74-5437-EEF0-27AC-827B29B9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DD1FF2-A089-3961-B4C6-AC02096F6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45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0431D6-1641-BCAD-088E-3583D43C5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A53F85-2808-9F33-05D4-64C46EC87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B2DFD0-DD52-BC11-C352-C7AE5E2B0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3B7301-30F1-F6D5-0BAA-59055AAE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C3E58C-DECA-F147-F6B9-45F0E6DB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42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A909BB-C235-1AA9-CBC1-239FCE27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E98B32-50CA-7A9C-A62E-4BC4EB799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7B220B-442B-163C-07F2-84828A5B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30CC82-6BB3-C8F7-809F-3D5A0EEF6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A46C3A-54CE-9621-C9C6-2AC39178F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044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F2B0AE-57F4-6240-50B3-78EEB0007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8BCDC-C891-B145-EBFD-40D27DA2A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5F72905-2400-F92A-1A3A-1BB7964C72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E674BE-73EB-3184-BC7B-75DA2B9D8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C71C41-3E8F-8D34-F426-AB994B1E3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0D9673-8F96-4487-C215-F6733FCCF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142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F80B1-374F-F381-1A80-23E858361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9E1B5B-B16F-16F5-9835-C2CC3D55F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64B4FA3-144A-1648-A026-AD2BCDBD6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89003A-F2CC-A6E4-B2B8-0514A9B4E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00FE2E7-4DA2-72B4-FADB-CEB96824A1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3415E49-F561-60EA-CC49-5BB051689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8CCC31-ED15-BE50-9864-0EE2D0629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A9AA522-B870-D384-6C1D-84B6DE08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51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87FEF-F694-EDAD-FF18-6D6B2DCC8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081CEE9-7B0B-CBB0-70CF-5A36C457D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F5396D-0EF1-9B77-1287-84CCF3CB8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8DEAF5F-72DE-A7C8-22ED-9BC6AF5ED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56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BA336C6-1AE2-387E-268A-A884AAFD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A885750-B9FB-66A5-14C4-8D0423EE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007B09-09BC-1445-0CC0-9A9FD2BBD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044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315D6-FC08-9A1E-3A03-75042EACD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73D3C0-81D7-AC6A-2C07-55860D23B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05CDDD4-54B3-9707-25D0-1C4CB159D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8A4227-F20C-0E1B-FE09-54603979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0EFA05-8190-7EDC-FE7E-77F5FBAD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3B30DE-55AE-3DC1-C6AC-47DA4127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6691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1173B-C924-39CA-8273-3CFDA5A73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4588C64-2C23-5FFE-2FE5-72D5BDB30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1177CAC-93B3-0E9E-7655-D49887BCE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E9FB408-1A79-B868-32D5-ABAB8DE80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0778C4B-D11E-935D-5423-CF0AC57C5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1DC14F-A2A7-FD96-1198-F2C02DCB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125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6039C-4537-85CA-41D9-E2831DE89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9478E2-4EBB-661B-6307-87D81C0DB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8256D9-8F33-C798-1B9C-60C027B35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8FD16E-A182-6AF8-1E23-DC28AA204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BDF341-5A21-5835-C054-3A074EF83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8474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C6B7D1-CAA6-7C92-1DE1-29E3EB375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BCB72F-C8B0-3FD2-18B5-EB31B413D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1E46B1-2EBE-34CD-B8F4-881562B9F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C4F70B-3998-7DF7-0000-CF679164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CEABE2-2B6B-61B8-E86E-BC0FF206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4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C7FB67-5B82-3B8B-E9AD-2EC7F0309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8E7CC-3237-E1DC-5B6D-DA39609BF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4EB1D5-6F67-4F88-104A-B360AC422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E28832-1A9C-450E-9B77-2B808D50D3E8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7155-42CC-5AD9-9E7F-EFE07E7AE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B4263E-1DE6-6DB1-A486-E090BB3DE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546BF2-03C3-4D0E-9AD9-01C4AFF5DEE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255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 descr="Immagine che contiene persona, computer, interno, Personal Computer&#10;&#10;Descrizione generata automaticamente">
            <a:extLst>
              <a:ext uri="{FF2B5EF4-FFF2-40B4-BE49-F238E27FC236}">
                <a16:creationId xmlns:a16="http://schemas.microsoft.com/office/drawing/2014/main" id="{FBC80786-3DE0-DDC1-5DEC-9BFBA77FFB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1003"/>
            <a:ext cx="12192000" cy="8748866"/>
          </a:xfrm>
          <a:prstGeom prst="rect">
            <a:avLst/>
          </a:prstGeom>
        </p:spPr>
      </p:pic>
      <p:pic>
        <p:nvPicPr>
          <p:cNvPr id="5" name="Immagine 1" descr="Immagine che contiene Elementi grafici, testo, grafica, logo&#10;&#10;Descrizione generata automaticamente">
            <a:extLst>
              <a:ext uri="{FF2B5EF4-FFF2-40B4-BE49-F238E27FC236}">
                <a16:creationId xmlns:a16="http://schemas.microsoft.com/office/drawing/2014/main" id="{A7202CBF-24C2-82DD-63ED-C05E8284D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0" y="1028960"/>
            <a:ext cx="4800080" cy="4800080"/>
          </a:xfrm>
          <a:prstGeom prst="rect">
            <a:avLst/>
          </a:prstGeom>
        </p:spPr>
      </p:pic>
      <p:pic>
        <p:nvPicPr>
          <p:cNvPr id="8" name="Immagine 1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6DB960AC-17DE-3D74-1780-C2B67E9A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30" y="267164"/>
            <a:ext cx="2725552" cy="6050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07AE6A-43A9-3A29-38E9-9099889FEFF4}"/>
              </a:ext>
            </a:extLst>
          </p:cNvPr>
          <p:cNvSpPr txBox="1"/>
          <p:nvPr/>
        </p:nvSpPr>
        <p:spPr>
          <a:xfrm>
            <a:off x="3046828" y="5444319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s-E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3600" b="1" i="0" u="none" strike="noStrike" baseline="0" dirty="0" err="1">
                <a:solidFill>
                  <a:srgbClr val="125E85"/>
                </a:solidFill>
                <a:latin typeface="Calibri" panose="020F0502020204030204" pitchFamily="34" charset="0"/>
              </a:rPr>
              <a:t>Profil</a:t>
            </a:r>
            <a:r>
              <a:rPr lang="es-ES" sz="3600" b="1" i="0" u="none" strike="noStrike" baseline="0" dirty="0">
                <a:solidFill>
                  <a:srgbClr val="125E85"/>
                </a:solidFill>
                <a:latin typeface="Calibri" panose="020F0502020204030204" pitchFamily="34" charset="0"/>
              </a:rPr>
              <a:t> 2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80746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ABC9A-CEBC-1820-8D66-8A418D8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906" y="804621"/>
            <a:ext cx="3799763" cy="14805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100" dirty="0"/>
              <a:t>Profile: </a:t>
            </a:r>
            <a:r>
              <a:rPr lang="en-US" sz="3100" dirty="0" err="1"/>
              <a:t>Stres</a:t>
            </a:r>
            <a:r>
              <a:rPr lang="en-US" sz="3100" dirty="0"/>
              <a:t> </a:t>
            </a:r>
            <a:r>
              <a:rPr lang="en-US" sz="3100" dirty="0" err="1"/>
              <a:t>moderat</a:t>
            </a:r>
            <a:br>
              <a:rPr lang="en-US" sz="3100" b="1" dirty="0">
                <a:effectLst/>
              </a:rPr>
            </a:b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63 - 88</a:t>
            </a:r>
            <a:endParaRPr lang="en-US" sz="1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046E3-56D3-4C5B-9027-9076D25D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906" y="2183634"/>
            <a:ext cx="3799763" cy="3767328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Caracteristici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algn="just">
              <a:buNone/>
            </a:pPr>
            <a:r>
              <a:rPr lang="en-GB" sz="2600" dirty="0" err="1"/>
              <a:t>Acești</a:t>
            </a:r>
            <a:r>
              <a:rPr lang="en-GB" sz="2600" dirty="0"/>
              <a:t> </a:t>
            </a:r>
            <a:r>
              <a:rPr lang="en-GB" sz="2600" dirty="0" err="1"/>
              <a:t>profesori</a:t>
            </a:r>
            <a:r>
              <a:rPr lang="en-GB" sz="2600" dirty="0"/>
              <a:t> </a:t>
            </a:r>
            <a:r>
              <a:rPr lang="en-GB" sz="2600" dirty="0" err="1"/>
              <a:t>experimentează</a:t>
            </a:r>
            <a:r>
              <a:rPr lang="en-GB" sz="2600" dirty="0"/>
              <a:t> o </a:t>
            </a:r>
            <a:r>
              <a:rPr lang="en-GB" sz="2600" dirty="0" err="1"/>
              <a:t>combinație</a:t>
            </a:r>
            <a:r>
              <a:rPr lang="en-GB" sz="2600" dirty="0"/>
              <a:t> de </a:t>
            </a:r>
            <a:r>
              <a:rPr lang="en-GB" sz="2600" dirty="0" err="1"/>
              <a:t>emoții</a:t>
            </a:r>
            <a:r>
              <a:rPr lang="en-GB" sz="2600" dirty="0"/>
              <a:t>, cu </a:t>
            </a:r>
            <a:r>
              <a:rPr lang="en-GB" sz="2600" dirty="0" err="1"/>
              <a:t>tendință</a:t>
            </a:r>
            <a:r>
              <a:rPr lang="en-GB" sz="2600" dirty="0"/>
              <a:t> </a:t>
            </a:r>
            <a:r>
              <a:rPr lang="en-GB" sz="2600" dirty="0" err="1"/>
              <a:t>spre</a:t>
            </a:r>
            <a:r>
              <a:rPr lang="en-GB" sz="2600" dirty="0"/>
              <a:t> </a:t>
            </a:r>
            <a:r>
              <a:rPr lang="en-GB" sz="2600" dirty="0" err="1"/>
              <a:t>stres</a:t>
            </a:r>
            <a:r>
              <a:rPr lang="en-GB" sz="2600" dirty="0"/>
              <a:t> </a:t>
            </a:r>
            <a:r>
              <a:rPr lang="en-GB" sz="2600" dirty="0" err="1"/>
              <a:t>și</a:t>
            </a:r>
            <a:r>
              <a:rPr lang="en-GB" sz="2600" dirty="0"/>
              <a:t> </a:t>
            </a:r>
            <a:r>
              <a:rPr lang="en-GB" sz="2600" dirty="0" err="1"/>
              <a:t>anxietate</a:t>
            </a:r>
            <a:r>
              <a:rPr lang="en-GB" sz="2600" dirty="0"/>
              <a:t> moderate. Ei </a:t>
            </a:r>
            <a:r>
              <a:rPr lang="en-GB" sz="2600" dirty="0" err="1"/>
              <a:t>raportează</a:t>
            </a:r>
            <a:r>
              <a:rPr lang="en-GB" sz="2600" dirty="0"/>
              <a:t>, de </a:t>
            </a:r>
            <a:r>
              <a:rPr lang="en-GB" sz="2600" dirty="0" err="1"/>
              <a:t>asemenea</a:t>
            </a:r>
            <a:r>
              <a:rPr lang="en-GB" sz="2600" dirty="0"/>
              <a:t>, un </a:t>
            </a:r>
            <a:r>
              <a:rPr lang="en-GB" sz="2600" dirty="0" err="1"/>
              <a:t>anumit</a:t>
            </a:r>
            <a:r>
              <a:rPr lang="en-GB" sz="2600" dirty="0"/>
              <a:t> </a:t>
            </a:r>
            <a:r>
              <a:rPr lang="en-GB" sz="2600" dirty="0" err="1"/>
              <a:t>nivel</a:t>
            </a:r>
            <a:r>
              <a:rPr lang="en-GB" sz="2600" dirty="0"/>
              <a:t> de </a:t>
            </a:r>
            <a:r>
              <a:rPr lang="en-GB" sz="2600" dirty="0" err="1"/>
              <a:t>satisfacție</a:t>
            </a:r>
            <a:r>
              <a:rPr lang="en-GB" sz="2600" dirty="0"/>
              <a:t> </a:t>
            </a:r>
            <a:r>
              <a:rPr lang="en-GB" sz="2600" dirty="0" err="1"/>
              <a:t>față</a:t>
            </a:r>
            <a:r>
              <a:rPr lang="en-GB" sz="2600" dirty="0"/>
              <a:t> de </a:t>
            </a:r>
            <a:r>
              <a:rPr lang="en-GB" sz="2600" dirty="0" err="1"/>
              <a:t>munca</a:t>
            </a:r>
            <a:r>
              <a:rPr lang="en-GB" sz="2600" dirty="0"/>
              <a:t> lor </a:t>
            </a:r>
            <a:r>
              <a:rPr lang="en-GB" sz="2600" dirty="0" err="1"/>
              <a:t>și</a:t>
            </a:r>
            <a:r>
              <a:rPr lang="en-GB" sz="2600" dirty="0"/>
              <a:t> </a:t>
            </a:r>
            <a:r>
              <a:rPr lang="en-GB" sz="2600" dirty="0" err="1"/>
              <a:t>plăcere</a:t>
            </a:r>
            <a:r>
              <a:rPr lang="en-GB" sz="2600" dirty="0"/>
              <a:t> </a:t>
            </a:r>
            <a:r>
              <a:rPr lang="en-GB" sz="2600" dirty="0" err="1"/>
              <a:t>în</a:t>
            </a:r>
            <a:r>
              <a:rPr lang="en-GB" sz="2600" dirty="0"/>
              <a:t> </a:t>
            </a:r>
            <a:r>
              <a:rPr lang="en-GB" sz="2600" dirty="0" err="1"/>
              <a:t>predarea</a:t>
            </a:r>
            <a:r>
              <a:rPr lang="en-GB" sz="2600" dirty="0"/>
              <a:t> online, </a:t>
            </a:r>
            <a:r>
              <a:rPr lang="en-GB" sz="2600" dirty="0" err="1"/>
              <a:t>indicând</a:t>
            </a:r>
            <a:r>
              <a:rPr lang="en-GB" sz="2600" dirty="0"/>
              <a:t> </a:t>
            </a:r>
            <a:r>
              <a:rPr lang="en-GB" sz="2600" dirty="0" err="1"/>
              <a:t>capacitatea</a:t>
            </a:r>
            <a:r>
              <a:rPr lang="en-GB" sz="2600" dirty="0"/>
              <a:t> de a </a:t>
            </a:r>
            <a:r>
              <a:rPr lang="en-GB" sz="2600" dirty="0" err="1"/>
              <a:t>gestiona</a:t>
            </a:r>
            <a:r>
              <a:rPr lang="en-GB" sz="2600" dirty="0"/>
              <a:t> </a:t>
            </a:r>
            <a:r>
              <a:rPr lang="en-GB" sz="2600" dirty="0" err="1"/>
              <a:t>eficient</a:t>
            </a:r>
            <a:r>
              <a:rPr lang="en-GB" sz="2600" dirty="0"/>
              <a:t> </a:t>
            </a:r>
            <a:r>
              <a:rPr lang="en-GB" sz="2600" dirty="0" err="1"/>
              <a:t>stresul</a:t>
            </a:r>
            <a:r>
              <a:rPr lang="en-GB" sz="2600" dirty="0"/>
              <a:t>.</a:t>
            </a:r>
            <a:endParaRPr lang="en-US" sz="2600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9C7D8-009C-0FDB-34E5-CF3A9172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C667295-C47E-B19C-60FE-911B9C86A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14" r="5660"/>
          <a:stretch/>
        </p:blipFill>
        <p:spPr>
          <a:xfrm>
            <a:off x="5245430" y="690468"/>
            <a:ext cx="6583680" cy="479552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3CD449-B0CD-454D-92ED-16890A97B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B6EC8B21-14B7-420A-8A5E-9C878216BD15}"/>
              </a:ext>
            </a:extLst>
          </p:cNvPr>
          <p:cNvSpPr/>
          <p:nvPr/>
        </p:nvSpPr>
        <p:spPr>
          <a:xfrm>
            <a:off x="5230615" y="5622513"/>
            <a:ext cx="6598495" cy="1005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variate, cu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tendință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către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valori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scăzute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spre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moderate (2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sau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3)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afirmațiile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legate de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stres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satisfacție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muncă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plăcere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a </a:t>
            </a: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preda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online.</a:t>
            </a:r>
            <a:endParaRPr lang="es-ES" sz="1600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5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ADC1C6-86E1-4494-E86C-29F0121AA1D6}"/>
              </a:ext>
            </a:extLst>
          </p:cNvPr>
          <p:cNvSpPr txBox="1"/>
          <p:nvPr/>
        </p:nvSpPr>
        <p:spPr>
          <a:xfrm>
            <a:off x="6259134" y="723900"/>
            <a:ext cx="60960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Marcador de contenido 2">
            <a:extLst>
              <a:ext uri="{FF2B5EF4-FFF2-40B4-BE49-F238E27FC236}">
                <a16:creationId xmlns:a16="http://schemas.microsoft.com/office/drawing/2014/main" id="{5269EAF1-A690-0DDA-292B-76EFBF6E6A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669581"/>
              </p:ext>
            </p:extLst>
          </p:nvPr>
        </p:nvGraphicFramePr>
        <p:xfrm>
          <a:off x="800100" y="2450444"/>
          <a:ext cx="10223500" cy="2934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ítulo 1">
            <a:extLst>
              <a:ext uri="{FF2B5EF4-FFF2-40B4-BE49-F238E27FC236}">
                <a16:creationId xmlns:a16="http://schemas.microsoft.com/office/drawing/2014/main" id="{6303B894-5394-0CD5-D978-BACB0DE9A3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922338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2:  </a:t>
            </a:r>
            <a:r>
              <a:rPr lang="en-US" sz="2800" dirty="0" err="1"/>
              <a:t>Stres</a:t>
            </a:r>
            <a:r>
              <a:rPr lang="en-US" sz="2800" dirty="0"/>
              <a:t> </a:t>
            </a:r>
            <a:r>
              <a:rPr lang="en-US" sz="2800" dirty="0" err="1"/>
              <a:t>Moderat</a:t>
            </a:r>
            <a:br>
              <a:rPr lang="en-US" sz="2800" b="1" dirty="0"/>
            </a:br>
            <a:r>
              <a:rPr lang="en-US" sz="2000" dirty="0" err="1"/>
              <a:t>posibIle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endParaRPr lang="en-US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2B67C7A-6BFF-4BA1-9CA1-720345C2AC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2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052" name="Marcador de contenido 2">
            <a:extLst>
              <a:ext uri="{FF2B5EF4-FFF2-40B4-BE49-F238E27FC236}">
                <a16:creationId xmlns:a16="http://schemas.microsoft.com/office/drawing/2014/main" id="{3E079FD4-8905-34EB-D1B5-192841114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779679"/>
              </p:ext>
            </p:extLst>
          </p:nvPr>
        </p:nvGraphicFramePr>
        <p:xfrm>
          <a:off x="1197000" y="2033777"/>
          <a:ext cx="5036312" cy="3736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BA1A7887-ECB0-36F1-EFA1-D6D62C2A2F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779" y="1646852"/>
            <a:ext cx="3801753" cy="378654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9C99648-8815-A79A-BA98-C437ACD4B7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922338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2: </a:t>
            </a:r>
            <a:r>
              <a:rPr lang="en-US" sz="2800" dirty="0" err="1"/>
              <a:t>Stres</a:t>
            </a:r>
            <a:r>
              <a:rPr lang="en-US" sz="2800" dirty="0"/>
              <a:t> </a:t>
            </a:r>
            <a:r>
              <a:rPr lang="en-US" sz="2800" dirty="0" err="1"/>
              <a:t>Moderat</a:t>
            </a:r>
            <a:br>
              <a:rPr lang="en-US" sz="2800" b="1" dirty="0"/>
            </a:br>
            <a:r>
              <a:rPr lang="en-US" sz="2000" dirty="0" err="1"/>
              <a:t>ACȚiuni</a:t>
            </a:r>
            <a:r>
              <a:rPr lang="en-US" sz="2000" dirty="0"/>
              <a:t> INDIVIDUALE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855B244-CE6E-48E1-9426-7A75FC534D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066A70AA8624EA358B7AF72825FB5" ma:contentTypeVersion="18" ma:contentTypeDescription="Crear nuevo documento." ma:contentTypeScope="" ma:versionID="cfb7a75b0cfaff98d2b4ddfce6a8d9d0">
  <xsd:schema xmlns:xsd="http://www.w3.org/2001/XMLSchema" xmlns:xs="http://www.w3.org/2001/XMLSchema" xmlns:p="http://schemas.microsoft.com/office/2006/metadata/properties" xmlns:ns2="9b06bf29-4c63-4064-a36f-a995222bd03c" xmlns:ns3="9770aa5f-bae7-4ef6-9097-8996a6dc06b0" targetNamespace="http://schemas.microsoft.com/office/2006/metadata/properties" ma:root="true" ma:fieldsID="fde4dddb8ea5069eceb99d947a1923e9" ns2:_="" ns3:_="">
    <xsd:import namespace="9b06bf29-4c63-4064-a36f-a995222bd03c"/>
    <xsd:import namespace="9770aa5f-bae7-4ef6-9097-8996a6dc06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6bf29-4c63-4064-a36f-a995222bd0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2575e52-3e5f-4a4c-9122-9f0195bc6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0aa5f-bae7-4ef6-9097-8996a6dc06b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ef52e2-7b3c-46f0-be50-30bd4a63d78c}" ma:internalName="TaxCatchAll" ma:showField="CatchAllData" ma:web="9770aa5f-bae7-4ef6-9097-8996a6dc06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06bf29-4c63-4064-a36f-a995222bd03c">
      <Terms xmlns="http://schemas.microsoft.com/office/infopath/2007/PartnerControls"/>
    </lcf76f155ced4ddcb4097134ff3c332f>
    <TaxCatchAll xmlns="9770aa5f-bae7-4ef6-9097-8996a6dc06b0" xsi:nil="true"/>
  </documentManagement>
</p:properties>
</file>

<file path=customXml/itemProps1.xml><?xml version="1.0" encoding="utf-8"?>
<ds:datastoreItem xmlns:ds="http://schemas.openxmlformats.org/officeDocument/2006/customXml" ds:itemID="{95F22852-76EC-4E1E-8241-3C8A946AFE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6678A6-A44A-4B2A-8730-91A8F0C565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6bf29-4c63-4064-a36f-a995222bd03c"/>
    <ds:schemaRef ds:uri="9770aa5f-bae7-4ef6-9097-8996a6dc0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32C037-BB8E-4EE4-B867-454B112C984E}">
  <ds:schemaRefs>
    <ds:schemaRef ds:uri="http://schemas.microsoft.com/office/2006/metadata/properties"/>
    <ds:schemaRef ds:uri="http://schemas.microsoft.com/office/infopath/2007/PartnerControls"/>
    <ds:schemaRef ds:uri="9b06bf29-4c63-4064-a36f-a995222bd03c"/>
    <ds:schemaRef ds:uri="9770aa5f-bae7-4ef6-9097-8996a6dc0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246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Symbol</vt:lpstr>
      <vt:lpstr>Tema de Office</vt:lpstr>
      <vt:lpstr>PowerPoint Presentation</vt:lpstr>
      <vt:lpstr>Profile: Stres moderat Scor 63 - 88</vt:lpstr>
      <vt:lpstr>Profil 2:  Stres Moderat posibIle soluȚII</vt:lpstr>
      <vt:lpstr>Profil 2: Stres Moderat ACȚiuni INDIVIDUALE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Sancha Llamosí</dc:creator>
  <cp:lastModifiedBy>Silvia Popovici</cp:lastModifiedBy>
  <cp:revision>2</cp:revision>
  <dcterms:created xsi:type="dcterms:W3CDTF">2024-04-18T09:04:43Z</dcterms:created>
  <dcterms:modified xsi:type="dcterms:W3CDTF">2024-04-22T16:18:52Z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0x010100A07066A70AA8624EA358B7AF72825FB5</vt:lpwstr>
  </property>
</Properties>
</file>