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1" r:id="rId6"/>
    <p:sldId id="272" r:id="rId7"/>
    <p:sldId id="273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50677BD7-946B-4F7C-A04B-8D517C7650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acces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servicii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consiliere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terapie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individualizată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strategii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coping</a:t>
          </a:r>
          <a:r>
            <a:rPr lang="en-US" sz="11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100" dirty="0">
            <a:solidFill>
              <a:srgbClr val="1FA3CC"/>
            </a:solidFill>
          </a:endParaRP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EE4225-C0F9-4927-A8EB-4CF3BC64B7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Implementați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cursuri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gestionare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tehnici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auto-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îngrijire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dezvolta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abilitățile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coping.</a:t>
          </a:r>
          <a:endParaRPr lang="en-US" sz="1400" b="1" dirty="0">
            <a:solidFill>
              <a:srgbClr val="1FA3CC"/>
            </a:solidFill>
          </a:endParaRPr>
        </a:p>
      </dgm:t>
    </dgm:pt>
    <dgm:pt modelId="{55F58884-0518-40F0-B458-8A3257ABF736}" type="parTrans" cxnId="{5F54E955-BAC9-4FD4-B2A2-BA85DFDDE24A}">
      <dgm:prSet/>
      <dgm:spPr/>
      <dgm:t>
        <a:bodyPr/>
        <a:lstStyle/>
        <a:p>
          <a:endParaRPr lang="en-US"/>
        </a:p>
      </dgm:t>
    </dgm:pt>
    <dgm:pt modelId="{A2E1DD6E-1FE9-45BB-9C98-8E68383C113F}" type="sibTrans" cxnId="{5F54E955-BAC9-4FD4-B2A2-BA85DFDDE2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B3F06-9AF0-412C-9546-1BC16B4DB690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400" b="1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endParaRPr lang="en-US" sz="1400" b="1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Facilitați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crearea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grupuri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între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colegi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împărtăși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experiențe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resurse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face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față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epuizării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400" b="1" dirty="0">
            <a:solidFill>
              <a:srgbClr val="1FA3CC"/>
            </a:solidFill>
          </a:endParaRPr>
        </a:p>
      </dgm:t>
    </dgm:pt>
    <dgm:pt modelId="{0DDE5681-BFDD-42CA-A8B2-3621E39C93C4}" type="parTrans" cxnId="{ECBAFB95-041C-4833-ACC4-79C6DC86D365}">
      <dgm:prSet/>
      <dgm:spPr/>
      <dgm:t>
        <a:bodyPr/>
        <a:lstStyle/>
        <a:p>
          <a:endParaRPr lang="en-US"/>
        </a:p>
      </dgm:t>
    </dgm:pt>
    <dgm:pt modelId="{3341A865-C2DB-4E02-82FB-95AEFDE3B8CD}" type="sibTrans" cxnId="{ECBAFB95-041C-4833-ACC4-79C6DC86D3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400" b="1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endParaRPr lang="en-US" sz="1400" b="1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endParaRPr lang="en-US" sz="1400" b="1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Promovați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politici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instituționale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care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încurajează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flexibilitatea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norma de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lucru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sprijinul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instituțional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reduce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presiunea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asupra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profesorilor</a:t>
          </a:r>
          <a:r>
            <a:rPr lang="en-US" sz="1400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400" b="1" dirty="0">
            <a:solidFill>
              <a:srgbClr val="1FA3CC"/>
            </a:solidFill>
          </a:endParaRP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0" presStyleCnt="4"/>
      <dgm:spPr/>
    </dgm:pt>
    <dgm:pt modelId="{518534C9-6202-4EB4-ABD2-34923F3DDD8F}" type="pres">
      <dgm:prSet presAssocID="{50677BD7-946B-4F7C-A04B-8D517C7650D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0" presStyleCnt="4" custScaleX="110629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7393A046-551A-4E9A-AE9E-07138B38D8CB}" type="pres">
      <dgm:prSet presAssocID="{98EE4225-C0F9-4927-A8EB-4CF3BC64B74D}" presName="compNode" presStyleCnt="0"/>
      <dgm:spPr/>
    </dgm:pt>
    <dgm:pt modelId="{B9F87D68-DA33-4F8B-9E9F-415525BD7E8D}" type="pres">
      <dgm:prSet presAssocID="{98EE4225-C0F9-4927-A8EB-4CF3BC64B74D}" presName="iconBgRect" presStyleLbl="bgShp" presStyleIdx="1" presStyleCnt="4" custLinFactNeighborX="-1369" custLinFactNeighborY="-1829"/>
      <dgm:spPr/>
    </dgm:pt>
    <dgm:pt modelId="{A0B86257-DFFA-4538-9B66-18DD41C3BB8E}" type="pres">
      <dgm:prSet presAssocID="{98EE4225-C0F9-4927-A8EB-4CF3BC64B74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4D0E8974-4C37-40C1-8427-CAE3BDE985CE}" type="pres">
      <dgm:prSet presAssocID="{98EE4225-C0F9-4927-A8EB-4CF3BC64B74D}" presName="spaceRect" presStyleCnt="0"/>
      <dgm:spPr/>
    </dgm:pt>
    <dgm:pt modelId="{6620490B-EBE4-48A7-AA30-49ED9D047665}" type="pres">
      <dgm:prSet presAssocID="{98EE4225-C0F9-4927-A8EB-4CF3BC64B74D}" presName="textRect" presStyleLbl="revTx" presStyleIdx="1" presStyleCnt="4" custScaleX="111308" custScaleY="98830">
        <dgm:presLayoutVars>
          <dgm:chMax val="1"/>
          <dgm:chPref val="1"/>
        </dgm:presLayoutVars>
      </dgm:prSet>
      <dgm:spPr/>
    </dgm:pt>
    <dgm:pt modelId="{76BA45FD-5850-4991-BBB5-675B38D2EFBD}" type="pres">
      <dgm:prSet presAssocID="{A2E1DD6E-1FE9-45BB-9C98-8E68383C113F}" presName="sibTrans" presStyleLbl="sibTrans2D1" presStyleIdx="0" presStyleCnt="0"/>
      <dgm:spPr/>
    </dgm:pt>
    <dgm:pt modelId="{1C42A7FF-BDE3-4751-BD21-84091385A214}" type="pres">
      <dgm:prSet presAssocID="{8F5B3F06-9AF0-412C-9546-1BC16B4DB690}" presName="compNode" presStyleCnt="0"/>
      <dgm:spPr/>
    </dgm:pt>
    <dgm:pt modelId="{ED68B5CC-D48B-4EAB-A699-9CBAF860A809}" type="pres">
      <dgm:prSet presAssocID="{8F5B3F06-9AF0-412C-9546-1BC16B4DB690}" presName="iconBgRect" presStyleLbl="bgShp" presStyleIdx="2" presStyleCnt="4"/>
      <dgm:spPr/>
    </dgm:pt>
    <dgm:pt modelId="{F367FF98-2E2D-4CD6-A68C-F4763E644E10}" type="pres">
      <dgm:prSet presAssocID="{8F5B3F06-9AF0-412C-9546-1BC16B4DB6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6946498-56D1-45E2-91BD-4CA2B3B34072}" type="pres">
      <dgm:prSet presAssocID="{8F5B3F06-9AF0-412C-9546-1BC16B4DB690}" presName="spaceRect" presStyleCnt="0"/>
      <dgm:spPr/>
    </dgm:pt>
    <dgm:pt modelId="{E0873925-E28B-470C-8E11-D0E787B59A99}" type="pres">
      <dgm:prSet presAssocID="{8F5B3F06-9AF0-412C-9546-1BC16B4DB690}" presName="textRect" presStyleLbl="revTx" presStyleIdx="2" presStyleCnt="4" custScaleX="97285" custScaleY="99727" custLinFactNeighborX="-7915">
        <dgm:presLayoutVars>
          <dgm:chMax val="1"/>
          <dgm:chPref val="1"/>
        </dgm:presLayoutVars>
      </dgm:prSet>
      <dgm:spPr/>
    </dgm:pt>
    <dgm:pt modelId="{55048541-EED7-4C72-A3D7-8545BE37BD5B}" type="pres">
      <dgm:prSet presAssocID="{3341A865-C2DB-4E02-82FB-95AEFDE3B8CD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3" presStyleCnt="4"/>
      <dgm:spPr/>
    </dgm:pt>
    <dgm:pt modelId="{C6D2100D-59E8-4DF4-88FA-918123536CAA}" type="pres">
      <dgm:prSet presAssocID="{FA1973C2-E525-4DBB-95B3-493196789687}" presName="iconRect" presStyleLbl="node1" presStyleIdx="3" presStyleCnt="4" custLinFactNeighborX="-4217" custLinFactNeighborY="975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0C071F-6AF4-4FA2-9CD7-F54148B8C436}" type="presOf" srcId="{8F5B3F06-9AF0-412C-9546-1BC16B4DB690}" destId="{E0873925-E28B-470C-8E11-D0E787B59A99}" srcOrd="0" destOrd="0" presId="urn:microsoft.com/office/officeart/2018/2/layout/IconCircleList"/>
    <dgm:cxn modelId="{07C2CC23-6E1C-4F09-B77E-A28F1215B74E}" type="presOf" srcId="{98EE4225-C0F9-4927-A8EB-4CF3BC64B74D}" destId="{6620490B-EBE4-48A7-AA30-49ED9D047665}" srcOrd="0" destOrd="0" presId="urn:microsoft.com/office/officeart/2018/2/layout/IconCircleList"/>
    <dgm:cxn modelId="{775D723C-F7AA-46E4-A124-919996E38FD0}" srcId="{FF52027D-F1DC-4E29-882B-A18102065E09}" destId="{50677BD7-946B-4F7C-A04B-8D517C7650D6}" srcOrd="0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5F54E955-BAC9-4FD4-B2A2-BA85DFDDE24A}" srcId="{FF52027D-F1DC-4E29-882B-A18102065E09}" destId="{98EE4225-C0F9-4927-A8EB-4CF3BC64B74D}" srcOrd="1" destOrd="0" parTransId="{55F58884-0518-40F0-B458-8A3257ABF736}" sibTransId="{A2E1DD6E-1FE9-45BB-9C98-8E68383C113F}"/>
    <dgm:cxn modelId="{D2B1A895-31B6-4172-8F56-A8D3C213650D}" type="presOf" srcId="{A2E1DD6E-1FE9-45BB-9C98-8E68383C113F}" destId="{76BA45FD-5850-4991-BBB5-675B38D2EFBD}" srcOrd="0" destOrd="0" presId="urn:microsoft.com/office/officeart/2018/2/layout/IconCircleList"/>
    <dgm:cxn modelId="{ECBAFB95-041C-4833-ACC4-79C6DC86D365}" srcId="{FF52027D-F1DC-4E29-882B-A18102065E09}" destId="{8F5B3F06-9AF0-412C-9546-1BC16B4DB690}" srcOrd="2" destOrd="0" parTransId="{0DDE5681-BFDD-42CA-A8B2-3621E39C93C4}" sibTransId="{3341A865-C2DB-4E02-82FB-95AEFDE3B8CD}"/>
    <dgm:cxn modelId="{1F00269A-2807-43FE-9A75-4FA3EA5768B2}" type="presOf" srcId="{3341A865-C2DB-4E02-82FB-95AEFDE3B8CD}" destId="{55048541-EED7-4C72-A3D7-8545BE37BD5B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27AD06E7-F627-4EB5-B0D2-911485C1723F}" srcId="{FF52027D-F1DC-4E29-882B-A18102065E09}" destId="{FA1973C2-E525-4DBB-95B3-493196789687}" srcOrd="3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FE56BF28-7487-4ADB-8965-0F0A4CBF53B8}" type="presParOf" srcId="{2BB4E4D9-044D-4C08-927B-1F9DB946953E}" destId="{8A2C0A88-79AE-4C19-972D-7C0004598260}" srcOrd="0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1" destOrd="0" presId="urn:microsoft.com/office/officeart/2018/2/layout/IconCircleList"/>
    <dgm:cxn modelId="{95E59C56-387A-495C-9C72-5405246D586E}" type="presParOf" srcId="{2BB4E4D9-044D-4C08-927B-1F9DB946953E}" destId="{7393A046-551A-4E9A-AE9E-07138B38D8CB}" srcOrd="2" destOrd="0" presId="urn:microsoft.com/office/officeart/2018/2/layout/IconCircleList"/>
    <dgm:cxn modelId="{D09678D6-C02C-4197-9503-C841F32474EE}" type="presParOf" srcId="{7393A046-551A-4E9A-AE9E-07138B38D8CB}" destId="{B9F87D68-DA33-4F8B-9E9F-415525BD7E8D}" srcOrd="0" destOrd="0" presId="urn:microsoft.com/office/officeart/2018/2/layout/IconCircleList"/>
    <dgm:cxn modelId="{41613289-5719-4544-A240-C87178DE325E}" type="presParOf" srcId="{7393A046-551A-4E9A-AE9E-07138B38D8CB}" destId="{A0B86257-DFFA-4538-9B66-18DD41C3BB8E}" srcOrd="1" destOrd="0" presId="urn:microsoft.com/office/officeart/2018/2/layout/IconCircleList"/>
    <dgm:cxn modelId="{3A0DBB24-A8A2-43D1-B2CD-11AB96F089B4}" type="presParOf" srcId="{7393A046-551A-4E9A-AE9E-07138B38D8CB}" destId="{4D0E8974-4C37-40C1-8427-CAE3BDE985CE}" srcOrd="2" destOrd="0" presId="urn:microsoft.com/office/officeart/2018/2/layout/IconCircleList"/>
    <dgm:cxn modelId="{364DF00E-FB0A-4036-A3F4-6994909974FC}" type="presParOf" srcId="{7393A046-551A-4E9A-AE9E-07138B38D8CB}" destId="{6620490B-EBE4-48A7-AA30-49ED9D047665}" srcOrd="3" destOrd="0" presId="urn:microsoft.com/office/officeart/2018/2/layout/IconCircleList"/>
    <dgm:cxn modelId="{893E13EA-926D-4864-8E65-4AB823FA8C68}" type="presParOf" srcId="{2BB4E4D9-044D-4C08-927B-1F9DB946953E}" destId="{76BA45FD-5850-4991-BBB5-675B38D2EFBD}" srcOrd="3" destOrd="0" presId="urn:microsoft.com/office/officeart/2018/2/layout/IconCircleList"/>
    <dgm:cxn modelId="{A58FD50D-A422-437C-97A6-0ED2D1E01BC6}" type="presParOf" srcId="{2BB4E4D9-044D-4C08-927B-1F9DB946953E}" destId="{1C42A7FF-BDE3-4751-BD21-84091385A214}" srcOrd="4" destOrd="0" presId="urn:microsoft.com/office/officeart/2018/2/layout/IconCircleList"/>
    <dgm:cxn modelId="{2E4018A4-F50D-443F-87F8-550B585F9367}" type="presParOf" srcId="{1C42A7FF-BDE3-4751-BD21-84091385A214}" destId="{ED68B5CC-D48B-4EAB-A699-9CBAF860A809}" srcOrd="0" destOrd="0" presId="urn:microsoft.com/office/officeart/2018/2/layout/IconCircleList"/>
    <dgm:cxn modelId="{89D5C7BC-25F1-4C80-ACE8-145CD952E743}" type="presParOf" srcId="{1C42A7FF-BDE3-4751-BD21-84091385A214}" destId="{F367FF98-2E2D-4CD6-A68C-F4763E644E10}" srcOrd="1" destOrd="0" presId="urn:microsoft.com/office/officeart/2018/2/layout/IconCircleList"/>
    <dgm:cxn modelId="{5E3B8A5B-F33D-48DA-9212-728F7A74C2D3}" type="presParOf" srcId="{1C42A7FF-BDE3-4751-BD21-84091385A214}" destId="{36946498-56D1-45E2-91BD-4CA2B3B34072}" srcOrd="2" destOrd="0" presId="urn:microsoft.com/office/officeart/2018/2/layout/IconCircleList"/>
    <dgm:cxn modelId="{507287F2-B20C-4339-AB5E-768F4B846059}" type="presParOf" srcId="{1C42A7FF-BDE3-4751-BD21-84091385A214}" destId="{E0873925-E28B-470C-8E11-D0E787B59A99}" srcOrd="3" destOrd="0" presId="urn:microsoft.com/office/officeart/2018/2/layout/IconCircleList"/>
    <dgm:cxn modelId="{6C474158-2E0E-4546-8DDB-C3C8D3034515}" type="presParOf" srcId="{2BB4E4D9-044D-4C08-927B-1F9DB946953E}" destId="{55048541-EED7-4C72-A3D7-8545BE37BD5B}" srcOrd="5" destOrd="0" presId="urn:microsoft.com/office/officeart/2018/2/layout/IconCircleList"/>
    <dgm:cxn modelId="{5A01CDF7-D463-4448-A2B6-5600815526D3}" type="presParOf" srcId="{2BB4E4D9-044D-4C08-927B-1F9DB946953E}" destId="{7C0B7BF2-BCF6-4C51-A4CD-A7679F312A6C}" srcOrd="6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50677BD7-946B-4F7C-A04B-8D517C7650D6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Oferiți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formare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continuă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îngrijirea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sine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bunăstarea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emoțională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recunoaște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aborda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semnele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epuizare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.</a:t>
          </a: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Recunoașteți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mod public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munca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grea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profesorilor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exprimați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recunoștința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eforturile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lor de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crește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motivația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stima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sine.</a:t>
          </a: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0" presStyleCnt="2"/>
      <dgm:spPr/>
    </dgm:pt>
    <dgm:pt modelId="{518534C9-6202-4EB4-ABD2-34923F3DDD8F}" type="pres">
      <dgm:prSet presAssocID="{50677BD7-946B-4F7C-A04B-8D517C7650D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 contorno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0" presStyleCnt="2" custScaleX="110629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1" presStyleCnt="2"/>
      <dgm:spPr/>
    </dgm:pt>
    <dgm:pt modelId="{C6D2100D-59E8-4DF4-88FA-918123536CAA}" type="pres">
      <dgm:prSet presAssocID="{FA1973C2-E525-4DBB-95B3-493196789687}" presName="iconRect" presStyleLbl="node1" presStyleIdx="1" presStyleCnt="2" custLinFactNeighborX="-4217" custLinFactNeighborY="975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1" presStyleCnt="2" custLinFactNeighborX="1591" custLinFactNeighborY="8888">
        <dgm:presLayoutVars>
          <dgm:chMax val="1"/>
          <dgm:chPref val="1"/>
        </dgm:presLayoutVars>
      </dgm:prSet>
      <dgm:spPr/>
    </dgm:pt>
  </dgm:ptLst>
  <dgm:cxnLst>
    <dgm:cxn modelId="{775D723C-F7AA-46E4-A124-919996E38FD0}" srcId="{FF52027D-F1DC-4E29-882B-A18102065E09}" destId="{50677BD7-946B-4F7C-A04B-8D517C7650D6}" srcOrd="0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27AD06E7-F627-4EB5-B0D2-911485C1723F}" srcId="{FF52027D-F1DC-4E29-882B-A18102065E09}" destId="{FA1973C2-E525-4DBB-95B3-493196789687}" srcOrd="1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FE56BF28-7487-4ADB-8965-0F0A4CBF53B8}" type="presParOf" srcId="{2BB4E4D9-044D-4C08-927B-1F9DB946953E}" destId="{8A2C0A88-79AE-4C19-972D-7C0004598260}" srcOrd="0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1" destOrd="0" presId="urn:microsoft.com/office/officeart/2018/2/layout/IconCircleList"/>
    <dgm:cxn modelId="{5A01CDF7-D463-4448-A2B6-5600815526D3}" type="presParOf" srcId="{2BB4E4D9-044D-4C08-927B-1F9DB946953E}" destId="{7C0B7BF2-BCF6-4C51-A4CD-A7679F312A6C}" srcOrd="2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50677BD7-946B-4F7C-A04B-8D517C7650D6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Promovați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o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cultură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comunicării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deschise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transparente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astfel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încât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profesorii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se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simtă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confortabil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să-și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exprime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preocupările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caute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sprijin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atunci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când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este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necesar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.</a:t>
          </a: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0" presStyleCnt="1"/>
      <dgm:spPr/>
    </dgm:pt>
    <dgm:pt modelId="{518534C9-6202-4EB4-ABD2-34923F3DDD8F}" type="pres">
      <dgm:prSet presAssocID="{50677BD7-946B-4F7C-A04B-8D517C7650D6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0" presStyleCnt="1" custScaleX="110629">
        <dgm:presLayoutVars>
          <dgm:chMax val="1"/>
          <dgm:chPref val="1"/>
        </dgm:presLayoutVars>
      </dgm:prSet>
      <dgm:spPr/>
    </dgm:pt>
  </dgm:ptLst>
  <dgm:cxnLst>
    <dgm:cxn modelId="{775D723C-F7AA-46E4-A124-919996E38FD0}" srcId="{FF52027D-F1DC-4E29-882B-A18102065E09}" destId="{50677BD7-946B-4F7C-A04B-8D517C7650D6}" srcOrd="0" destOrd="0" parTransId="{A91EE489-2EBD-4F40-9772-A0E603D7AFBE}" sibTransId="{527D9359-8C17-4E25-AD07-EAFA72660D87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FE56BF28-7487-4ADB-8965-0F0A4CBF53B8}" type="presParOf" srcId="{2BB4E4D9-044D-4C08-927B-1F9DB946953E}" destId="{8A2C0A88-79AE-4C19-972D-7C0004598260}" srcOrd="0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C96679-8BA3-4770-B53C-22D84CC5D8D6}" type="doc">
      <dgm:prSet loTypeId="urn:microsoft.com/office/officeart/2018/2/layout/IconVerticalSolidList" loCatId="icon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75F9EBA-C8C3-4A2F-BCC3-ED755AB2FF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Prioritizează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îngrijirea</a:t>
          </a:r>
          <a:r>
            <a:rPr lang="en-US" b="1" dirty="0">
              <a:solidFill>
                <a:srgbClr val="1FA3CC"/>
              </a:solidFill>
            </a:rPr>
            <a:t> de sine </a:t>
          </a:r>
          <a:r>
            <a:rPr lang="en-US" b="1" dirty="0" err="1">
              <a:solidFill>
                <a:srgbClr val="1FA3CC"/>
              </a:solidFill>
            </a:rPr>
            <a:t>zilnică</a:t>
          </a:r>
          <a:r>
            <a:rPr lang="en-US" b="1" dirty="0">
              <a:solidFill>
                <a:srgbClr val="1FA3CC"/>
              </a:solidFill>
            </a:rPr>
            <a:t>, </a:t>
          </a:r>
          <a:r>
            <a:rPr lang="en-US" b="1" dirty="0" err="1">
              <a:solidFill>
                <a:srgbClr val="1FA3CC"/>
              </a:solidFill>
            </a:rPr>
            <a:t>inclusiv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practici</a:t>
          </a:r>
          <a:r>
            <a:rPr lang="en-US" b="1" dirty="0">
              <a:solidFill>
                <a:srgbClr val="1FA3CC"/>
              </a:solidFill>
            </a:rPr>
            <a:t> precum </a:t>
          </a:r>
          <a:r>
            <a:rPr lang="en-US" b="1" dirty="0" err="1">
              <a:solidFill>
                <a:srgbClr val="1FA3CC"/>
              </a:solidFill>
            </a:rPr>
            <a:t>meditația</a:t>
          </a:r>
          <a:r>
            <a:rPr lang="en-US" b="1" dirty="0">
              <a:solidFill>
                <a:srgbClr val="1FA3CC"/>
              </a:solidFill>
            </a:rPr>
            <a:t>, </a:t>
          </a:r>
          <a:r>
            <a:rPr lang="en-US" b="1" dirty="0" err="1">
              <a:solidFill>
                <a:srgbClr val="1FA3CC"/>
              </a:solidFill>
            </a:rPr>
            <a:t>exercițiile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fizice</a:t>
          </a:r>
          <a:r>
            <a:rPr lang="en-US" b="1" dirty="0">
              <a:solidFill>
                <a:srgbClr val="1FA3CC"/>
              </a:solidFill>
            </a:rPr>
            <a:t> regulate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alimentația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sănătoasă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7D140DDE-23B2-4ECA-BE0F-7823C1A2E74A}" type="parTrans" cxnId="{6F35C94D-F2A9-4B04-826D-A897A0091346}">
      <dgm:prSet/>
      <dgm:spPr/>
      <dgm:t>
        <a:bodyPr/>
        <a:lstStyle/>
        <a:p>
          <a:endParaRPr lang="en-US"/>
        </a:p>
      </dgm:t>
    </dgm:pt>
    <dgm:pt modelId="{2A544DA8-D219-45FC-AB73-1BCCFEBC730C}" type="sibTrans" cxnId="{6F35C94D-F2A9-4B04-826D-A897A0091346}">
      <dgm:prSet/>
      <dgm:spPr/>
      <dgm:t>
        <a:bodyPr/>
        <a:lstStyle/>
        <a:p>
          <a:endParaRPr lang="en-US"/>
        </a:p>
      </dgm:t>
    </dgm:pt>
    <dgm:pt modelId="{E61ED4BA-53C3-410A-8177-D71E7EE437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limite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sănătoase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între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muncă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viața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personală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evita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epuizarea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4EAA5150-034E-41E0-96B8-5DF47EC3A989}" type="parTrans" cxnId="{3062F882-78D9-408C-AA64-90706830C143}">
      <dgm:prSet/>
      <dgm:spPr/>
      <dgm:t>
        <a:bodyPr/>
        <a:lstStyle/>
        <a:p>
          <a:endParaRPr lang="en-US"/>
        </a:p>
      </dgm:t>
    </dgm:pt>
    <dgm:pt modelId="{3154F63B-6AD0-46F4-94CC-6D2A7DCF1313}" type="sibTrans" cxnId="{3062F882-78D9-408C-AA64-90706830C143}">
      <dgm:prSet/>
      <dgm:spPr/>
      <dgm:t>
        <a:bodyPr/>
        <a:lstStyle/>
        <a:p>
          <a:endParaRPr lang="en-US"/>
        </a:p>
      </dgm:t>
    </dgm:pt>
    <dgm:pt modelId="{0972B15F-C142-443E-A94A-5E7EDB2EE6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Căutați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mod </a:t>
          </a:r>
          <a:r>
            <a:rPr lang="en-US" b="1" dirty="0" err="1">
              <a:solidFill>
                <a:srgbClr val="1FA3CC"/>
              </a:solidFill>
            </a:rPr>
            <a:t>activ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sprijin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emoțional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împărtășiți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preocupările</a:t>
          </a:r>
          <a:r>
            <a:rPr lang="en-US" b="1" dirty="0">
              <a:solidFill>
                <a:srgbClr val="1FA3CC"/>
              </a:solidFill>
            </a:rPr>
            <a:t> cu </a:t>
          </a:r>
          <a:r>
            <a:rPr lang="en-US" b="1" dirty="0" err="1">
              <a:solidFill>
                <a:srgbClr val="1FA3CC"/>
              </a:solidFill>
            </a:rPr>
            <a:t>prietenii</a:t>
          </a:r>
          <a:r>
            <a:rPr lang="en-US" b="1" dirty="0">
              <a:solidFill>
                <a:srgbClr val="1FA3CC"/>
              </a:solidFill>
            </a:rPr>
            <a:t>, </a:t>
          </a:r>
          <a:r>
            <a:rPr lang="en-US" b="1" dirty="0" err="1">
              <a:solidFill>
                <a:srgbClr val="1FA3CC"/>
              </a:solidFill>
            </a:rPr>
            <a:t>familia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sau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profesioniștii</a:t>
          </a:r>
          <a:r>
            <a:rPr lang="en-US" b="1" dirty="0">
              <a:solidFill>
                <a:srgbClr val="1FA3CC"/>
              </a:solidFill>
            </a:rPr>
            <a:t> din </a:t>
          </a:r>
          <a:r>
            <a:rPr lang="en-US" b="1" dirty="0" err="1">
              <a:solidFill>
                <a:srgbClr val="1FA3CC"/>
              </a:solidFill>
            </a:rPr>
            <a:t>domeniul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sănătății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mintale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8A956CC0-5CBC-4CFA-8289-8597DFB36B90}" type="parTrans" cxnId="{94685CFB-1688-45D3-B258-8DF79801B4A0}">
      <dgm:prSet/>
      <dgm:spPr/>
      <dgm:t>
        <a:bodyPr/>
        <a:lstStyle/>
        <a:p>
          <a:endParaRPr lang="en-US"/>
        </a:p>
      </dgm:t>
    </dgm:pt>
    <dgm:pt modelId="{91A19BCF-B5F8-4D26-8746-34463C3D387D}" type="sibTrans" cxnId="{94685CFB-1688-45D3-B258-8DF79801B4A0}">
      <dgm:prSet/>
      <dgm:spPr/>
      <dgm:t>
        <a:bodyPr/>
        <a:lstStyle/>
        <a:p>
          <a:endParaRPr lang="en-US"/>
        </a:p>
      </dgm:t>
    </dgm:pt>
    <dgm:pt modelId="{3962D3D1-9FAB-4095-9A3E-9125D5D0DF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Practicați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recunoștința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găsiți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momente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pozitive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mijlocul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stresului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menține</a:t>
          </a:r>
          <a:r>
            <a:rPr lang="en-US" b="1" dirty="0">
              <a:solidFill>
                <a:srgbClr val="1FA3CC"/>
              </a:solidFill>
            </a:rPr>
            <a:t> o </a:t>
          </a:r>
          <a:r>
            <a:rPr lang="en-US" b="1" dirty="0" err="1">
              <a:solidFill>
                <a:srgbClr val="1FA3CC"/>
              </a:solidFill>
            </a:rPr>
            <a:t>atitudine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optimistă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D59B1410-0792-4C59-9B3B-030CC2B43024}" type="parTrans" cxnId="{8789B71D-2E1D-4701-8EFA-CAC1147AA4A9}">
      <dgm:prSet/>
      <dgm:spPr/>
      <dgm:t>
        <a:bodyPr/>
        <a:lstStyle/>
        <a:p>
          <a:endParaRPr lang="en-US"/>
        </a:p>
      </dgm:t>
    </dgm:pt>
    <dgm:pt modelId="{6F1F3DAF-1BEE-4EF3-B52B-70D4A6F76BE2}" type="sibTrans" cxnId="{8789B71D-2E1D-4701-8EFA-CAC1147AA4A9}">
      <dgm:prSet/>
      <dgm:spPr/>
      <dgm:t>
        <a:bodyPr/>
        <a:lstStyle/>
        <a:p>
          <a:endParaRPr lang="en-US"/>
        </a:p>
      </dgm:t>
    </dgm:pt>
    <dgm:pt modelId="{5565E754-915C-419C-BC38-4E3A169F6862}" type="pres">
      <dgm:prSet presAssocID="{DBC96679-8BA3-4770-B53C-22D84CC5D8D6}" presName="root" presStyleCnt="0">
        <dgm:presLayoutVars>
          <dgm:dir/>
          <dgm:resizeHandles val="exact"/>
        </dgm:presLayoutVars>
      </dgm:prSet>
      <dgm:spPr/>
    </dgm:pt>
    <dgm:pt modelId="{F814EDC2-C0B1-4383-B597-DA9CDD4F768F}" type="pres">
      <dgm:prSet presAssocID="{575F9EBA-C8C3-4A2F-BCC3-ED755AB2FF88}" presName="compNode" presStyleCnt="0"/>
      <dgm:spPr/>
    </dgm:pt>
    <dgm:pt modelId="{99022830-41C5-45F4-8BBC-3D072FFFA2CD}" type="pres">
      <dgm:prSet presAssocID="{575F9EBA-C8C3-4A2F-BCC3-ED755AB2FF88}" presName="bgRect" presStyleLbl="bgShp" presStyleIdx="0" presStyleCnt="4"/>
      <dgm:spPr/>
    </dgm:pt>
    <dgm:pt modelId="{443FB0ED-C062-449E-9E7C-FA5E4F36A491}" type="pres">
      <dgm:prSet presAssocID="{575F9EBA-C8C3-4A2F-BCC3-ED755AB2F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54FAD51C-446B-453A-B00D-91ABDDAB27A9}" type="pres">
      <dgm:prSet presAssocID="{575F9EBA-C8C3-4A2F-BCC3-ED755AB2FF88}" presName="spaceRect" presStyleCnt="0"/>
      <dgm:spPr/>
    </dgm:pt>
    <dgm:pt modelId="{DC091BDA-EB41-407C-83C7-7047BCEBB0CC}" type="pres">
      <dgm:prSet presAssocID="{575F9EBA-C8C3-4A2F-BCC3-ED755AB2FF88}" presName="parTx" presStyleLbl="revTx" presStyleIdx="0" presStyleCnt="4">
        <dgm:presLayoutVars>
          <dgm:chMax val="0"/>
          <dgm:chPref val="0"/>
        </dgm:presLayoutVars>
      </dgm:prSet>
      <dgm:spPr/>
    </dgm:pt>
    <dgm:pt modelId="{7FC14EDF-8AAF-4596-95CA-B6A6533AC995}" type="pres">
      <dgm:prSet presAssocID="{2A544DA8-D219-45FC-AB73-1BCCFEBC730C}" presName="sibTrans" presStyleCnt="0"/>
      <dgm:spPr/>
    </dgm:pt>
    <dgm:pt modelId="{9116758F-E18E-4A83-A201-5DEDF30F7477}" type="pres">
      <dgm:prSet presAssocID="{E61ED4BA-53C3-410A-8177-D71E7EE43799}" presName="compNode" presStyleCnt="0"/>
      <dgm:spPr/>
    </dgm:pt>
    <dgm:pt modelId="{C614014F-41A1-4647-B1DB-1475A0B1DBBC}" type="pres">
      <dgm:prSet presAssocID="{E61ED4BA-53C3-410A-8177-D71E7EE43799}" presName="bgRect" presStyleLbl="bgShp" presStyleIdx="1" presStyleCnt="4" custLinFactNeighborY="-11512"/>
      <dgm:spPr/>
    </dgm:pt>
    <dgm:pt modelId="{ADC36FE2-9C17-4D76-86B3-43523801B134}" type="pres">
      <dgm:prSet presAssocID="{E61ED4BA-53C3-410A-8177-D71E7EE437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630E34-D002-4115-AB23-482057E1F534}" type="pres">
      <dgm:prSet presAssocID="{E61ED4BA-53C3-410A-8177-D71E7EE43799}" presName="spaceRect" presStyleCnt="0"/>
      <dgm:spPr/>
    </dgm:pt>
    <dgm:pt modelId="{992E5170-2623-4AA1-8004-C857AB59CB8F}" type="pres">
      <dgm:prSet presAssocID="{E61ED4BA-53C3-410A-8177-D71E7EE43799}" presName="parTx" presStyleLbl="revTx" presStyleIdx="1" presStyleCnt="4" custLinFactNeighborX="623" custLinFactNeighborY="-18936">
        <dgm:presLayoutVars>
          <dgm:chMax val="0"/>
          <dgm:chPref val="0"/>
        </dgm:presLayoutVars>
      </dgm:prSet>
      <dgm:spPr/>
    </dgm:pt>
    <dgm:pt modelId="{CFAED714-EAD8-42D8-93D7-11E717C15E4B}" type="pres">
      <dgm:prSet presAssocID="{3154F63B-6AD0-46F4-94CC-6D2A7DCF1313}" presName="sibTrans" presStyleCnt="0"/>
      <dgm:spPr/>
    </dgm:pt>
    <dgm:pt modelId="{61AB995D-DC32-49BE-B132-1A0471BD94C5}" type="pres">
      <dgm:prSet presAssocID="{0972B15F-C142-443E-A94A-5E7EDB2EE61E}" presName="compNode" presStyleCnt="0"/>
      <dgm:spPr/>
    </dgm:pt>
    <dgm:pt modelId="{0D6C5F2A-84E3-4758-83ED-591EA6311221}" type="pres">
      <dgm:prSet presAssocID="{0972B15F-C142-443E-A94A-5E7EDB2EE61E}" presName="bgRect" presStyleLbl="bgShp" presStyleIdx="2" presStyleCnt="4" custLinFactNeighborY="-24449"/>
      <dgm:spPr/>
    </dgm:pt>
    <dgm:pt modelId="{0FDD23B8-C512-4B6C-A65E-A798BEE7951E}" type="pres">
      <dgm:prSet presAssocID="{0972B15F-C142-443E-A94A-5E7EDB2EE61E}" presName="iconRect" presStyleLbl="node1" presStyleIdx="2" presStyleCnt="4" custScaleX="133389" custScaleY="99998" custLinFactNeighborX="19120" custLinFactNeighborY="-5354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E3FBBD40-8B9A-4E56-BB20-731D76E10AA3}" type="pres">
      <dgm:prSet presAssocID="{0972B15F-C142-443E-A94A-5E7EDB2EE61E}" presName="spaceRect" presStyleCnt="0"/>
      <dgm:spPr/>
    </dgm:pt>
    <dgm:pt modelId="{C277A979-CD44-4382-85EE-A21DFA5A5BB9}" type="pres">
      <dgm:prSet presAssocID="{0972B15F-C142-443E-A94A-5E7EDB2EE61E}" presName="parTx" presStyleLbl="revTx" presStyleIdx="2" presStyleCnt="4" custLinFactNeighborX="-217" custLinFactNeighborY="-24449">
        <dgm:presLayoutVars>
          <dgm:chMax val="0"/>
          <dgm:chPref val="0"/>
        </dgm:presLayoutVars>
      </dgm:prSet>
      <dgm:spPr/>
    </dgm:pt>
    <dgm:pt modelId="{97927AE2-AC70-4647-A323-929B645DAC3B}" type="pres">
      <dgm:prSet presAssocID="{91A19BCF-B5F8-4D26-8746-34463C3D387D}" presName="sibTrans" presStyleCnt="0"/>
      <dgm:spPr/>
    </dgm:pt>
    <dgm:pt modelId="{39A5BF45-3E92-4D0F-867C-F3F8533C9AAA}" type="pres">
      <dgm:prSet presAssocID="{3962D3D1-9FAB-4095-9A3E-9125D5D0DFE4}" presName="compNode" presStyleCnt="0"/>
      <dgm:spPr/>
    </dgm:pt>
    <dgm:pt modelId="{B8B79B05-E3FD-41EE-9577-01F93C1C79DF}" type="pres">
      <dgm:prSet presAssocID="{3962D3D1-9FAB-4095-9A3E-9125D5D0DFE4}" presName="bgRect" presStyleLbl="bgShp" presStyleIdx="3" presStyleCnt="4" custLinFactNeighborY="-34750"/>
      <dgm:spPr/>
    </dgm:pt>
    <dgm:pt modelId="{20F80571-BF7D-4743-BE96-55AC69C5CC32}" type="pres">
      <dgm:prSet presAssocID="{3962D3D1-9FAB-4095-9A3E-9125D5D0DFE4}" presName="iconRect" presStyleLbl="node1" presStyleIdx="3" presStyleCnt="4" custLinFactNeighborX="9401" custLinFactNeighborY="-72272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uario con relleno sólido"/>
        </a:ext>
      </dgm:extLst>
    </dgm:pt>
    <dgm:pt modelId="{E942D2B4-9E95-4EF1-8191-E194844B4D64}" type="pres">
      <dgm:prSet presAssocID="{3962D3D1-9FAB-4095-9A3E-9125D5D0DFE4}" presName="spaceRect" presStyleCnt="0"/>
      <dgm:spPr/>
    </dgm:pt>
    <dgm:pt modelId="{CF48D1F5-5ED7-4374-8E7E-D0AAF4A18855}" type="pres">
      <dgm:prSet presAssocID="{3962D3D1-9FAB-4095-9A3E-9125D5D0DFE4}" presName="parTx" presStyleLbl="revTx" presStyleIdx="3" presStyleCnt="4" custLinFactNeighborX="0" custLinFactNeighborY="-34750">
        <dgm:presLayoutVars>
          <dgm:chMax val="0"/>
          <dgm:chPref val="0"/>
        </dgm:presLayoutVars>
      </dgm:prSet>
      <dgm:spPr/>
    </dgm:pt>
  </dgm:ptLst>
  <dgm:cxnLst>
    <dgm:cxn modelId="{09FF6117-54B3-4255-A20B-2D9F1C1E1AB1}" type="presOf" srcId="{0972B15F-C142-443E-A94A-5E7EDB2EE61E}" destId="{C277A979-CD44-4382-85EE-A21DFA5A5BB9}" srcOrd="0" destOrd="0" presId="urn:microsoft.com/office/officeart/2018/2/layout/IconVerticalSolidList"/>
    <dgm:cxn modelId="{8789B71D-2E1D-4701-8EFA-CAC1147AA4A9}" srcId="{DBC96679-8BA3-4770-B53C-22D84CC5D8D6}" destId="{3962D3D1-9FAB-4095-9A3E-9125D5D0DFE4}" srcOrd="3" destOrd="0" parTransId="{D59B1410-0792-4C59-9B3B-030CC2B43024}" sibTransId="{6F1F3DAF-1BEE-4EF3-B52B-70D4A6F76BE2}"/>
    <dgm:cxn modelId="{0EAF7744-222D-4DD4-A21F-A36227480473}" type="presOf" srcId="{DBC96679-8BA3-4770-B53C-22D84CC5D8D6}" destId="{5565E754-915C-419C-BC38-4E3A169F6862}" srcOrd="0" destOrd="0" presId="urn:microsoft.com/office/officeart/2018/2/layout/IconVerticalSolidList"/>
    <dgm:cxn modelId="{6F35C94D-F2A9-4B04-826D-A897A0091346}" srcId="{DBC96679-8BA3-4770-B53C-22D84CC5D8D6}" destId="{575F9EBA-C8C3-4A2F-BCC3-ED755AB2FF88}" srcOrd="0" destOrd="0" parTransId="{7D140DDE-23B2-4ECA-BE0F-7823C1A2E74A}" sibTransId="{2A544DA8-D219-45FC-AB73-1BCCFEBC730C}"/>
    <dgm:cxn modelId="{DADD1E6E-1B13-42F3-8E4D-5915E693AD5A}" type="presOf" srcId="{E61ED4BA-53C3-410A-8177-D71E7EE43799}" destId="{992E5170-2623-4AA1-8004-C857AB59CB8F}" srcOrd="0" destOrd="0" presId="urn:microsoft.com/office/officeart/2018/2/layout/IconVerticalSolidList"/>
    <dgm:cxn modelId="{3062F882-78D9-408C-AA64-90706830C143}" srcId="{DBC96679-8BA3-4770-B53C-22D84CC5D8D6}" destId="{E61ED4BA-53C3-410A-8177-D71E7EE43799}" srcOrd="1" destOrd="0" parTransId="{4EAA5150-034E-41E0-96B8-5DF47EC3A989}" sibTransId="{3154F63B-6AD0-46F4-94CC-6D2A7DCF1313}"/>
    <dgm:cxn modelId="{48A791CD-79E6-40D8-88A3-2EF323A0E4FE}" type="presOf" srcId="{3962D3D1-9FAB-4095-9A3E-9125D5D0DFE4}" destId="{CF48D1F5-5ED7-4374-8E7E-D0AAF4A18855}" srcOrd="0" destOrd="0" presId="urn:microsoft.com/office/officeart/2018/2/layout/IconVerticalSolidList"/>
    <dgm:cxn modelId="{451D90E3-DD9A-4149-A8FB-A006F4F6C7BD}" type="presOf" srcId="{575F9EBA-C8C3-4A2F-BCC3-ED755AB2FF88}" destId="{DC091BDA-EB41-407C-83C7-7047BCEBB0CC}" srcOrd="0" destOrd="0" presId="urn:microsoft.com/office/officeart/2018/2/layout/IconVerticalSolidList"/>
    <dgm:cxn modelId="{94685CFB-1688-45D3-B258-8DF79801B4A0}" srcId="{DBC96679-8BA3-4770-B53C-22D84CC5D8D6}" destId="{0972B15F-C142-443E-A94A-5E7EDB2EE61E}" srcOrd="2" destOrd="0" parTransId="{8A956CC0-5CBC-4CFA-8289-8597DFB36B90}" sibTransId="{91A19BCF-B5F8-4D26-8746-34463C3D387D}"/>
    <dgm:cxn modelId="{274A67F5-3154-44EB-9F9F-CEFF937D8631}" type="presParOf" srcId="{5565E754-915C-419C-BC38-4E3A169F6862}" destId="{F814EDC2-C0B1-4383-B597-DA9CDD4F768F}" srcOrd="0" destOrd="0" presId="urn:microsoft.com/office/officeart/2018/2/layout/IconVerticalSolidList"/>
    <dgm:cxn modelId="{F87146A1-BBE6-424E-9F26-297ADB698744}" type="presParOf" srcId="{F814EDC2-C0B1-4383-B597-DA9CDD4F768F}" destId="{99022830-41C5-45F4-8BBC-3D072FFFA2CD}" srcOrd="0" destOrd="0" presId="urn:microsoft.com/office/officeart/2018/2/layout/IconVerticalSolidList"/>
    <dgm:cxn modelId="{D05C0B81-B0DF-429E-970E-7B4621A12786}" type="presParOf" srcId="{F814EDC2-C0B1-4383-B597-DA9CDD4F768F}" destId="{443FB0ED-C062-449E-9E7C-FA5E4F36A491}" srcOrd="1" destOrd="0" presId="urn:microsoft.com/office/officeart/2018/2/layout/IconVerticalSolidList"/>
    <dgm:cxn modelId="{9AE84F0C-380A-46A1-83D9-F58257019A47}" type="presParOf" srcId="{F814EDC2-C0B1-4383-B597-DA9CDD4F768F}" destId="{54FAD51C-446B-453A-B00D-91ABDDAB27A9}" srcOrd="2" destOrd="0" presId="urn:microsoft.com/office/officeart/2018/2/layout/IconVerticalSolidList"/>
    <dgm:cxn modelId="{BCDC5C02-0D90-44AD-BC6B-BD561685F6C7}" type="presParOf" srcId="{F814EDC2-C0B1-4383-B597-DA9CDD4F768F}" destId="{DC091BDA-EB41-407C-83C7-7047BCEBB0CC}" srcOrd="3" destOrd="0" presId="urn:microsoft.com/office/officeart/2018/2/layout/IconVerticalSolidList"/>
    <dgm:cxn modelId="{7186ADD7-A734-4C4C-8EF4-38165D94316F}" type="presParOf" srcId="{5565E754-915C-419C-BC38-4E3A169F6862}" destId="{7FC14EDF-8AAF-4596-95CA-B6A6533AC995}" srcOrd="1" destOrd="0" presId="urn:microsoft.com/office/officeart/2018/2/layout/IconVerticalSolidList"/>
    <dgm:cxn modelId="{A2DE19D7-8C19-4BEE-973D-865E4C624983}" type="presParOf" srcId="{5565E754-915C-419C-BC38-4E3A169F6862}" destId="{9116758F-E18E-4A83-A201-5DEDF30F7477}" srcOrd="2" destOrd="0" presId="urn:microsoft.com/office/officeart/2018/2/layout/IconVerticalSolidList"/>
    <dgm:cxn modelId="{9A85E6CE-295E-47B4-B434-4BADBCB5DDD4}" type="presParOf" srcId="{9116758F-E18E-4A83-A201-5DEDF30F7477}" destId="{C614014F-41A1-4647-B1DB-1475A0B1DBBC}" srcOrd="0" destOrd="0" presId="urn:microsoft.com/office/officeart/2018/2/layout/IconVerticalSolidList"/>
    <dgm:cxn modelId="{AF5771F6-AE4E-44FD-99A4-89530893B2DD}" type="presParOf" srcId="{9116758F-E18E-4A83-A201-5DEDF30F7477}" destId="{ADC36FE2-9C17-4D76-86B3-43523801B134}" srcOrd="1" destOrd="0" presId="urn:microsoft.com/office/officeart/2018/2/layout/IconVerticalSolidList"/>
    <dgm:cxn modelId="{E0A7E3AA-FA5C-4AE3-87D7-869A3079BEFA}" type="presParOf" srcId="{9116758F-E18E-4A83-A201-5DEDF30F7477}" destId="{89630E34-D002-4115-AB23-482057E1F534}" srcOrd="2" destOrd="0" presId="urn:microsoft.com/office/officeart/2018/2/layout/IconVerticalSolidList"/>
    <dgm:cxn modelId="{C2369ED2-2D9D-4E27-9A30-E53D4292C9AB}" type="presParOf" srcId="{9116758F-E18E-4A83-A201-5DEDF30F7477}" destId="{992E5170-2623-4AA1-8004-C857AB59CB8F}" srcOrd="3" destOrd="0" presId="urn:microsoft.com/office/officeart/2018/2/layout/IconVerticalSolidList"/>
    <dgm:cxn modelId="{B0024156-985C-46D5-A5B3-77A3C3B48549}" type="presParOf" srcId="{5565E754-915C-419C-BC38-4E3A169F6862}" destId="{CFAED714-EAD8-42D8-93D7-11E717C15E4B}" srcOrd="3" destOrd="0" presId="urn:microsoft.com/office/officeart/2018/2/layout/IconVerticalSolidList"/>
    <dgm:cxn modelId="{C4629669-3007-42C3-8B82-73B49D1DE528}" type="presParOf" srcId="{5565E754-915C-419C-BC38-4E3A169F6862}" destId="{61AB995D-DC32-49BE-B132-1A0471BD94C5}" srcOrd="4" destOrd="0" presId="urn:microsoft.com/office/officeart/2018/2/layout/IconVerticalSolidList"/>
    <dgm:cxn modelId="{FA5A493E-E553-42D2-8FC6-02530A56C349}" type="presParOf" srcId="{61AB995D-DC32-49BE-B132-1A0471BD94C5}" destId="{0D6C5F2A-84E3-4758-83ED-591EA6311221}" srcOrd="0" destOrd="0" presId="urn:microsoft.com/office/officeart/2018/2/layout/IconVerticalSolidList"/>
    <dgm:cxn modelId="{0C331254-A6AB-4363-8167-CA2C61986920}" type="presParOf" srcId="{61AB995D-DC32-49BE-B132-1A0471BD94C5}" destId="{0FDD23B8-C512-4B6C-A65E-A798BEE7951E}" srcOrd="1" destOrd="0" presId="urn:microsoft.com/office/officeart/2018/2/layout/IconVerticalSolidList"/>
    <dgm:cxn modelId="{4F9D80F7-F81A-4FE2-B614-4FD5807E8BCB}" type="presParOf" srcId="{61AB995D-DC32-49BE-B132-1A0471BD94C5}" destId="{E3FBBD40-8B9A-4E56-BB20-731D76E10AA3}" srcOrd="2" destOrd="0" presId="urn:microsoft.com/office/officeart/2018/2/layout/IconVerticalSolidList"/>
    <dgm:cxn modelId="{B313ADB2-FBFA-4E7B-9ED3-95600459574B}" type="presParOf" srcId="{61AB995D-DC32-49BE-B132-1A0471BD94C5}" destId="{C277A979-CD44-4382-85EE-A21DFA5A5BB9}" srcOrd="3" destOrd="0" presId="urn:microsoft.com/office/officeart/2018/2/layout/IconVerticalSolidList"/>
    <dgm:cxn modelId="{3EAA6951-9F5B-4C5F-BD14-DC0EC675C02E}" type="presParOf" srcId="{5565E754-915C-419C-BC38-4E3A169F6862}" destId="{97927AE2-AC70-4647-A323-929B645DAC3B}" srcOrd="5" destOrd="0" presId="urn:microsoft.com/office/officeart/2018/2/layout/IconVerticalSolidList"/>
    <dgm:cxn modelId="{B0D94C98-8A15-4F88-B624-F596A039A236}" type="presParOf" srcId="{5565E754-915C-419C-BC38-4E3A169F6862}" destId="{39A5BF45-3E92-4D0F-867C-F3F8533C9AAA}" srcOrd="6" destOrd="0" presId="urn:microsoft.com/office/officeart/2018/2/layout/IconVerticalSolidList"/>
    <dgm:cxn modelId="{9C2D6458-431E-449B-9E4A-B1C73B018DA6}" type="presParOf" srcId="{39A5BF45-3E92-4D0F-867C-F3F8533C9AAA}" destId="{B8B79B05-E3FD-41EE-9577-01F93C1C79DF}" srcOrd="0" destOrd="0" presId="urn:microsoft.com/office/officeart/2018/2/layout/IconVerticalSolidList"/>
    <dgm:cxn modelId="{88A6C830-D590-42EF-B209-11C10D682856}" type="presParOf" srcId="{39A5BF45-3E92-4D0F-867C-F3F8533C9AAA}" destId="{20F80571-BF7D-4743-BE96-55AC69C5CC32}" srcOrd="1" destOrd="0" presId="urn:microsoft.com/office/officeart/2018/2/layout/IconVerticalSolidList"/>
    <dgm:cxn modelId="{2C676C49-ED4A-4527-B4AE-6E45071AC124}" type="presParOf" srcId="{39A5BF45-3E92-4D0F-867C-F3F8533C9AAA}" destId="{E942D2B4-9E95-4EF1-8191-E194844B4D64}" srcOrd="2" destOrd="0" presId="urn:microsoft.com/office/officeart/2018/2/layout/IconVerticalSolidList"/>
    <dgm:cxn modelId="{7EEAA4C9-66ED-4023-AA96-F692BF7F7D01}" type="presParOf" srcId="{39A5BF45-3E92-4D0F-867C-F3F8533C9AAA}" destId="{CF48D1F5-5ED7-4374-8E7E-D0AAF4A18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73C3-0758-4F3E-9486-B050B908ABE9}">
      <dsp:nvSpPr>
        <dsp:cNvPr id="0" name=""/>
        <dsp:cNvSpPr/>
      </dsp:nvSpPr>
      <dsp:spPr>
        <a:xfrm>
          <a:off x="78092" y="689346"/>
          <a:ext cx="785653" cy="78565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243079" y="854333"/>
          <a:ext cx="455679" cy="4556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933681" y="689346"/>
          <a:ext cx="2048736" cy="785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acces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servicii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consiliere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terapie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individualizată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strategii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coping</a:t>
          </a:r>
          <a:r>
            <a:rPr lang="en-US" sz="1100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100" kern="1200" dirty="0">
            <a:solidFill>
              <a:srgbClr val="1FA3CC"/>
            </a:solidFill>
          </a:endParaRPr>
        </a:p>
      </dsp:txBody>
      <dsp:txXfrm>
        <a:off x="933681" y="689346"/>
        <a:ext cx="2048736" cy="785653"/>
      </dsp:txXfrm>
    </dsp:sp>
    <dsp:sp modelId="{B9F87D68-DA33-4F8B-9E9F-415525BD7E8D}">
      <dsp:nvSpPr>
        <dsp:cNvPr id="0" name=""/>
        <dsp:cNvSpPr/>
      </dsp:nvSpPr>
      <dsp:spPr>
        <a:xfrm>
          <a:off x="3294341" y="674977"/>
          <a:ext cx="785653" cy="78565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86257-DFFA-4538-9B66-18DD41C3BB8E}">
      <dsp:nvSpPr>
        <dsp:cNvPr id="0" name=""/>
        <dsp:cNvSpPr/>
      </dsp:nvSpPr>
      <dsp:spPr>
        <a:xfrm>
          <a:off x="3470084" y="854333"/>
          <a:ext cx="455679" cy="4556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0490B-EBE4-48A7-AA30-49ED9D047665}">
      <dsp:nvSpPr>
        <dsp:cNvPr id="0" name=""/>
        <dsp:cNvSpPr/>
      </dsp:nvSpPr>
      <dsp:spPr>
        <a:xfrm>
          <a:off x="4154398" y="693942"/>
          <a:ext cx="2061310" cy="776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Implementați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cursuri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gestionare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tehnici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auto-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îngrijire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dezvolta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abilitățile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coping.</a:t>
          </a:r>
          <a:endParaRPr lang="en-US" sz="1400" b="1" kern="1200" dirty="0">
            <a:solidFill>
              <a:srgbClr val="1FA3CC"/>
            </a:solidFill>
          </a:endParaRPr>
        </a:p>
      </dsp:txBody>
      <dsp:txXfrm>
        <a:off x="4154398" y="693942"/>
        <a:ext cx="2061310" cy="776461"/>
      </dsp:txXfrm>
    </dsp:sp>
    <dsp:sp modelId="{ED68B5CC-D48B-4EAB-A699-9CBAF860A809}">
      <dsp:nvSpPr>
        <dsp:cNvPr id="0" name=""/>
        <dsp:cNvSpPr/>
      </dsp:nvSpPr>
      <dsp:spPr>
        <a:xfrm>
          <a:off x="78092" y="2079217"/>
          <a:ext cx="785653" cy="78565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7FF98-2E2D-4CD6-A68C-F4763E644E10}">
      <dsp:nvSpPr>
        <dsp:cNvPr id="0" name=""/>
        <dsp:cNvSpPr/>
      </dsp:nvSpPr>
      <dsp:spPr>
        <a:xfrm>
          <a:off x="243079" y="2244204"/>
          <a:ext cx="455679" cy="4556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73925-E28B-470C-8E11-D0E787B59A99}">
      <dsp:nvSpPr>
        <dsp:cNvPr id="0" name=""/>
        <dsp:cNvSpPr/>
      </dsp:nvSpPr>
      <dsp:spPr>
        <a:xfrm>
          <a:off x="910662" y="2080289"/>
          <a:ext cx="1801619" cy="783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Facilitați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crearea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grupuri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între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colegi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împărtăși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experiențe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resurse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face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față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epuizării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400" b="1" kern="1200" dirty="0">
            <a:solidFill>
              <a:srgbClr val="1FA3CC"/>
            </a:solidFill>
          </a:endParaRPr>
        </a:p>
      </dsp:txBody>
      <dsp:txXfrm>
        <a:off x="910662" y="2080289"/>
        <a:ext cx="1801619" cy="783509"/>
      </dsp:txXfrm>
    </dsp:sp>
    <dsp:sp modelId="{ECD367BC-F1EA-49A8-8349-C99819C5CB23}">
      <dsp:nvSpPr>
        <dsp:cNvPr id="0" name=""/>
        <dsp:cNvSpPr/>
      </dsp:nvSpPr>
      <dsp:spPr>
        <a:xfrm>
          <a:off x="3181538" y="2079217"/>
          <a:ext cx="785653" cy="78565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3327309" y="2288656"/>
          <a:ext cx="455679" cy="4556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9E236-C747-43CC-8FD9-558BDE744411}">
      <dsp:nvSpPr>
        <dsp:cNvPr id="0" name=""/>
        <dsp:cNvSpPr/>
      </dsp:nvSpPr>
      <dsp:spPr>
        <a:xfrm>
          <a:off x="4135546" y="2079217"/>
          <a:ext cx="1851898" cy="785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Promovați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politici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instituționale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care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încurajează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flexibilitatea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norma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lucru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sprijinul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instituțional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reduce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presiunea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asupra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profesorilor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400" b="1" kern="1200" dirty="0">
            <a:solidFill>
              <a:srgbClr val="1FA3CC"/>
            </a:solidFill>
          </a:endParaRPr>
        </a:p>
      </dsp:txBody>
      <dsp:txXfrm>
        <a:off x="4135546" y="2079217"/>
        <a:ext cx="1851898" cy="7856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73C3-0758-4F3E-9486-B050B908ABE9}">
      <dsp:nvSpPr>
        <dsp:cNvPr id="0" name=""/>
        <dsp:cNvSpPr/>
      </dsp:nvSpPr>
      <dsp:spPr>
        <a:xfrm>
          <a:off x="57702" y="1370990"/>
          <a:ext cx="657354" cy="65735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195746" y="1509034"/>
          <a:ext cx="381265" cy="3812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773571" y="1370990"/>
          <a:ext cx="1714173" cy="65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Oferiți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formare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continuă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îngrijirea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sine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bunăstarea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emoțională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recunoaște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aborda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semnele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epuizare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.</a:t>
          </a:r>
        </a:p>
      </dsp:txBody>
      <dsp:txXfrm>
        <a:off x="773571" y="1370990"/>
        <a:ext cx="1714173" cy="657354"/>
      </dsp:txXfrm>
    </dsp:sp>
    <dsp:sp modelId="{ECD367BC-F1EA-49A8-8349-C99819C5CB23}">
      <dsp:nvSpPr>
        <dsp:cNvPr id="0" name=""/>
        <dsp:cNvSpPr/>
      </dsp:nvSpPr>
      <dsp:spPr>
        <a:xfrm>
          <a:off x="2757729" y="1370990"/>
          <a:ext cx="657354" cy="65735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2879696" y="1546227"/>
          <a:ext cx="381265" cy="3812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9E236-C747-43CC-8FD9-558BDE744411}">
      <dsp:nvSpPr>
        <dsp:cNvPr id="0" name=""/>
        <dsp:cNvSpPr/>
      </dsp:nvSpPr>
      <dsp:spPr>
        <a:xfrm>
          <a:off x="3580598" y="1429415"/>
          <a:ext cx="1549478" cy="65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Recunoașteți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mod public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munca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grea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profesorilor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exprimați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recunoștința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pentru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eforturile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lor de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crește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motivația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stima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de sine.</a:t>
          </a:r>
        </a:p>
      </dsp:txBody>
      <dsp:txXfrm>
        <a:off x="3580598" y="1429415"/>
        <a:ext cx="1549478" cy="6573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73C3-0758-4F3E-9486-B050B908ABE9}">
      <dsp:nvSpPr>
        <dsp:cNvPr id="0" name=""/>
        <dsp:cNvSpPr/>
      </dsp:nvSpPr>
      <dsp:spPr>
        <a:xfrm>
          <a:off x="7765" y="534825"/>
          <a:ext cx="709169" cy="7091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156691" y="683750"/>
          <a:ext cx="411318" cy="4113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780061" y="534825"/>
          <a:ext cx="1849288" cy="709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solidFill>
              <a:srgbClr val="1FA3CC"/>
            </a:solidFill>
            <a:effectLst/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Promovați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o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cultură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comunicării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deschise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transparente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astfel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încât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profesorii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se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simtă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confortabil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să-și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exprime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preocupările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și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să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caute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sprijin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atunci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când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este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necesar</a:t>
          </a:r>
          <a:r>
            <a:rPr lang="en-US" sz="14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.</a:t>
          </a:r>
        </a:p>
      </dsp:txBody>
      <dsp:txXfrm>
        <a:off x="780061" y="534825"/>
        <a:ext cx="1849288" cy="7091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2830-41C5-45F4-8BBC-3D072FFFA2CD}">
      <dsp:nvSpPr>
        <dsp:cNvPr id="0" name=""/>
        <dsp:cNvSpPr/>
      </dsp:nvSpPr>
      <dsp:spPr>
        <a:xfrm>
          <a:off x="0" y="3373"/>
          <a:ext cx="5036312" cy="73899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3FB0ED-C062-449E-9E7C-FA5E4F36A491}">
      <dsp:nvSpPr>
        <dsp:cNvPr id="0" name=""/>
        <dsp:cNvSpPr/>
      </dsp:nvSpPr>
      <dsp:spPr>
        <a:xfrm>
          <a:off x="223537" y="169655"/>
          <a:ext cx="406836" cy="4064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091BDA-EB41-407C-83C7-7047BCEBB0CC}">
      <dsp:nvSpPr>
        <dsp:cNvPr id="0" name=""/>
        <dsp:cNvSpPr/>
      </dsp:nvSpPr>
      <dsp:spPr>
        <a:xfrm>
          <a:off x="853911" y="3373"/>
          <a:ext cx="4156518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Prioritizează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îngrijirea</a:t>
          </a:r>
          <a:r>
            <a:rPr lang="en-US" sz="1400" b="1" kern="1200" dirty="0">
              <a:solidFill>
                <a:srgbClr val="1FA3CC"/>
              </a:solidFill>
            </a:rPr>
            <a:t> de sine </a:t>
          </a:r>
          <a:r>
            <a:rPr lang="en-US" sz="1400" b="1" kern="1200" dirty="0" err="1">
              <a:solidFill>
                <a:srgbClr val="1FA3CC"/>
              </a:solidFill>
            </a:rPr>
            <a:t>zilnică</a:t>
          </a:r>
          <a:r>
            <a:rPr lang="en-US" sz="1400" b="1" kern="1200" dirty="0">
              <a:solidFill>
                <a:srgbClr val="1FA3CC"/>
              </a:solidFill>
            </a:rPr>
            <a:t>, </a:t>
          </a:r>
          <a:r>
            <a:rPr lang="en-US" sz="1400" b="1" kern="1200" dirty="0" err="1">
              <a:solidFill>
                <a:srgbClr val="1FA3CC"/>
              </a:solidFill>
            </a:rPr>
            <a:t>inclusiv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practici</a:t>
          </a:r>
          <a:r>
            <a:rPr lang="en-US" sz="1400" b="1" kern="1200" dirty="0">
              <a:solidFill>
                <a:srgbClr val="1FA3CC"/>
              </a:solidFill>
            </a:rPr>
            <a:t> precum </a:t>
          </a:r>
          <a:r>
            <a:rPr lang="en-US" sz="1400" b="1" kern="1200" dirty="0" err="1">
              <a:solidFill>
                <a:srgbClr val="1FA3CC"/>
              </a:solidFill>
            </a:rPr>
            <a:t>meditația</a:t>
          </a:r>
          <a:r>
            <a:rPr lang="en-US" sz="1400" b="1" kern="1200" dirty="0">
              <a:solidFill>
                <a:srgbClr val="1FA3CC"/>
              </a:solidFill>
            </a:rPr>
            <a:t>, </a:t>
          </a:r>
          <a:r>
            <a:rPr lang="en-US" sz="1400" b="1" kern="1200" dirty="0" err="1">
              <a:solidFill>
                <a:srgbClr val="1FA3CC"/>
              </a:solidFill>
            </a:rPr>
            <a:t>exercițiile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fizice</a:t>
          </a:r>
          <a:r>
            <a:rPr lang="en-US" sz="1400" b="1" kern="1200" dirty="0">
              <a:solidFill>
                <a:srgbClr val="1FA3CC"/>
              </a:solidFill>
            </a:rPr>
            <a:t> regulate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alimentația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sănătoasă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11" y="3373"/>
        <a:ext cx="4156518" cy="785183"/>
      </dsp:txXfrm>
    </dsp:sp>
    <dsp:sp modelId="{C614014F-41A1-4647-B1DB-1475A0B1DBBC}">
      <dsp:nvSpPr>
        <dsp:cNvPr id="0" name=""/>
        <dsp:cNvSpPr/>
      </dsp:nvSpPr>
      <dsp:spPr>
        <a:xfrm>
          <a:off x="0" y="899779"/>
          <a:ext cx="5036312" cy="73899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C36FE2-9C17-4D76-86B3-43523801B134}">
      <dsp:nvSpPr>
        <dsp:cNvPr id="0" name=""/>
        <dsp:cNvSpPr/>
      </dsp:nvSpPr>
      <dsp:spPr>
        <a:xfrm>
          <a:off x="223537" y="1151134"/>
          <a:ext cx="406836" cy="4064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92E5170-2623-4AA1-8004-C857AB59CB8F}">
      <dsp:nvSpPr>
        <dsp:cNvPr id="0" name=""/>
        <dsp:cNvSpPr/>
      </dsp:nvSpPr>
      <dsp:spPr>
        <a:xfrm>
          <a:off x="879793" y="836170"/>
          <a:ext cx="4156518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limite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sănătoase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între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muncă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viața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personală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evita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epuizarea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79793" y="836170"/>
        <a:ext cx="4156518" cy="785183"/>
      </dsp:txXfrm>
    </dsp:sp>
    <dsp:sp modelId="{0D6C5F2A-84E3-4758-83ED-591EA6311221}">
      <dsp:nvSpPr>
        <dsp:cNvPr id="0" name=""/>
        <dsp:cNvSpPr/>
      </dsp:nvSpPr>
      <dsp:spPr>
        <a:xfrm>
          <a:off x="0" y="1785654"/>
          <a:ext cx="5036312" cy="73899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DD23B8-C512-4B6C-A65E-A798BEE7951E}">
      <dsp:nvSpPr>
        <dsp:cNvPr id="0" name=""/>
        <dsp:cNvSpPr/>
      </dsp:nvSpPr>
      <dsp:spPr>
        <a:xfrm>
          <a:off x="233405" y="1915006"/>
          <a:ext cx="542675" cy="4064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77A979-CD44-4382-85EE-A21DFA5A5BB9}">
      <dsp:nvSpPr>
        <dsp:cNvPr id="0" name=""/>
        <dsp:cNvSpPr/>
      </dsp:nvSpPr>
      <dsp:spPr>
        <a:xfrm>
          <a:off x="844891" y="1774361"/>
          <a:ext cx="4156518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Căutați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mod </a:t>
          </a:r>
          <a:r>
            <a:rPr lang="en-US" sz="1400" b="1" kern="1200" dirty="0" err="1">
              <a:solidFill>
                <a:srgbClr val="1FA3CC"/>
              </a:solidFill>
            </a:rPr>
            <a:t>activ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sprijin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emoțional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împărtășiți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preocupările</a:t>
          </a:r>
          <a:r>
            <a:rPr lang="en-US" sz="1400" b="1" kern="1200" dirty="0">
              <a:solidFill>
                <a:srgbClr val="1FA3CC"/>
              </a:solidFill>
            </a:rPr>
            <a:t> cu </a:t>
          </a:r>
          <a:r>
            <a:rPr lang="en-US" sz="1400" b="1" kern="1200" dirty="0" err="1">
              <a:solidFill>
                <a:srgbClr val="1FA3CC"/>
              </a:solidFill>
            </a:rPr>
            <a:t>prietenii</a:t>
          </a:r>
          <a:r>
            <a:rPr lang="en-US" sz="1400" b="1" kern="1200" dirty="0">
              <a:solidFill>
                <a:srgbClr val="1FA3CC"/>
              </a:solidFill>
            </a:rPr>
            <a:t>, </a:t>
          </a:r>
          <a:r>
            <a:rPr lang="en-US" sz="1400" b="1" kern="1200" dirty="0" err="1">
              <a:solidFill>
                <a:srgbClr val="1FA3CC"/>
              </a:solidFill>
            </a:rPr>
            <a:t>familia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sau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profesioniștii</a:t>
          </a:r>
          <a:r>
            <a:rPr lang="en-US" sz="1400" b="1" kern="1200" dirty="0">
              <a:solidFill>
                <a:srgbClr val="1FA3CC"/>
              </a:solidFill>
            </a:rPr>
            <a:t> din </a:t>
          </a:r>
          <a:r>
            <a:rPr lang="en-US" sz="1400" b="1" kern="1200" dirty="0" err="1">
              <a:solidFill>
                <a:srgbClr val="1FA3CC"/>
              </a:solidFill>
            </a:rPr>
            <a:t>domeniul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sănătății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mintale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44891" y="1774361"/>
        <a:ext cx="4156518" cy="785183"/>
      </dsp:txXfrm>
    </dsp:sp>
    <dsp:sp modelId="{B8B79B05-E3FD-41EE-9577-01F93C1C79DF}">
      <dsp:nvSpPr>
        <dsp:cNvPr id="0" name=""/>
        <dsp:cNvSpPr/>
      </dsp:nvSpPr>
      <dsp:spPr>
        <a:xfrm>
          <a:off x="0" y="2691009"/>
          <a:ext cx="5036312" cy="73899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F80571-BF7D-4743-BE96-55AC69C5CC32}">
      <dsp:nvSpPr>
        <dsp:cNvPr id="0" name=""/>
        <dsp:cNvSpPr/>
      </dsp:nvSpPr>
      <dsp:spPr>
        <a:xfrm>
          <a:off x="261784" y="2820356"/>
          <a:ext cx="406836" cy="4064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48D1F5-5ED7-4374-8E7E-D0AAF4A18855}">
      <dsp:nvSpPr>
        <dsp:cNvPr id="0" name=""/>
        <dsp:cNvSpPr/>
      </dsp:nvSpPr>
      <dsp:spPr>
        <a:xfrm>
          <a:off x="853911" y="2674959"/>
          <a:ext cx="4156518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Practicați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recunoștința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găsiți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momente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pozitive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mijlocul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stresului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menține</a:t>
          </a:r>
          <a:r>
            <a:rPr lang="en-US" sz="1400" b="1" kern="1200" dirty="0">
              <a:solidFill>
                <a:srgbClr val="1FA3CC"/>
              </a:solidFill>
            </a:rPr>
            <a:t> o </a:t>
          </a:r>
          <a:r>
            <a:rPr lang="en-US" sz="1400" b="1" kern="1200" dirty="0" err="1">
              <a:solidFill>
                <a:srgbClr val="1FA3CC"/>
              </a:solidFill>
            </a:rPr>
            <a:t>atitudine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optimistă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11" y="2674959"/>
        <a:ext cx="4156518" cy="785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0F902-6037-ED37-C393-BF56DBBE3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4B1168-5A3B-51C7-0551-1D696568D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801C30-6C05-A34F-7154-1A0C1B26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625E9-8E24-AE7F-B641-66DA10BD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55CE16-8367-9552-F8B6-31E373157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4075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441AE-BCE4-7ABA-0154-B62EEB536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0A5E4C-23D3-18B2-17D3-1BCBC3E30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EFC3DC-E2CB-DA94-4660-603ADD1C6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4680B2-76F4-1B84-B334-9A2FC5062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CFA3DF-6178-20C6-5F7D-28AA1C3F1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91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AF9D5-02A7-D101-0BA1-0186094CB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864923-0170-4CB8-25E8-24D81A5D6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A64C94-A60A-123E-1885-419B834B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D010B5-063E-8B88-5BD9-67E5160D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D925AF-F4E4-EE2C-48ED-449C558BA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16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7B07C-92EA-396C-87D4-B247148C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F6E7CC-C5AA-E3D6-1C67-DA71A86B2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6A95C3-A625-9B7F-C3B1-F43E26E9A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26D841-E672-5280-B8BD-16561F5B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030DD2-62C3-9B07-43B6-16179D71E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01E909-F894-821C-E09D-26E50EEA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352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486FB-B3BA-B831-A4A0-E1B71A03E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06B1D6-00FC-5CD7-3C96-F988F57FA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D6D900-ECE7-F3EB-3DC6-86B8AB947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04EACFF-7433-A8F9-5F45-13ABD3E7C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7407F13-A5E8-E050-9EA5-670882FF7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C2DBAAA-96AD-6280-DE44-30FA13FAC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4E9F70-4EE1-5ADF-46EA-FD39718B9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87ED04-8665-3838-E2B1-910BB9B74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030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12F36-CAD2-12AF-7C4E-6D843F91B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5116F91-D029-8CFA-9B08-244B0338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BB2ED3-E121-98C5-D1CB-9C5B75B3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0B3E49-7FDB-D4DF-50AB-44358BCF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74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E4FC6A-C5AE-0D11-AFDA-789EA9EAC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03BAFCF-6CD4-3032-6A85-5883D3F8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C0C8D9-96B0-BF65-DC07-368B03B1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88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8CD12-3912-6568-6A8D-14947A179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AE51A0-A36C-F3B4-8E9E-79FB07FC2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5BFB07-29F3-9022-6FF8-DF61D4A60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A13942-5739-5420-06EC-676643BD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6C9F57-FC92-90B4-94F4-1B88B1A7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371F97-E65D-DE19-B0D6-1968E838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52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C14C8-CD5C-B570-AA79-0DEA642DC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566517-4A8B-EC02-28F3-8A600A653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E8653A-D4E8-FE4E-B34F-84ADC7BFD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C9007D-A5AF-0CA2-2959-D84558DEF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49F4D7-BB77-9A77-80BE-901661B7C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3F7A9E-A0E2-22B2-C47C-133ACBE5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52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1B0B8-BAB1-91B5-459A-A5EB8EAA9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00E78B-FF47-8F2D-4ADC-7B519DFEC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785146-D78B-A7D3-AEF7-8169B90E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A6BCCA-6C48-CAA0-DBBA-DBAA4A75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905AE2-5C61-EB57-A007-FD360E81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17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F5938F-865C-D25F-F8D3-30A407F1B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B4FEDB-E57F-8A8D-33DD-54874B5AE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B34F2E-2469-7E0A-5D21-17F927678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688417-89FB-A6AB-EC66-DF15AD17B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BF65F0-DE0C-C963-ABF4-27949F36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2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C15B349-4EF8-1EFA-EA1F-77DDBB873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77FE36-525B-ECF0-D5A1-315FF4C1F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9BA1B0-1AC4-DF36-D139-29BE86637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1945CE-BB60-47FB-976E-7244CFBADDC6}" type="datetimeFigureOut">
              <a:rPr lang="es-ES" smtClean="0"/>
              <a:t>15/07/2024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C8E4EA-4DFF-ED43-172A-B6F42ED3A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3B553A-851F-781C-3D10-6760FCFCF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AA6C0-9C30-4329-8EA0-011326935F1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36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2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 descr="Immagine che contiene persona, computer, interno, Personal Computer&#10;&#10;Descrizione generata automaticamente">
            <a:extLst>
              <a:ext uri="{FF2B5EF4-FFF2-40B4-BE49-F238E27FC236}">
                <a16:creationId xmlns:a16="http://schemas.microsoft.com/office/drawing/2014/main" id="{FBC80786-3DE0-DDC1-5DEC-9BFBA77FFB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1003"/>
            <a:ext cx="12192000" cy="8748866"/>
          </a:xfrm>
          <a:prstGeom prst="rect">
            <a:avLst/>
          </a:prstGeom>
        </p:spPr>
      </p:pic>
      <p:pic>
        <p:nvPicPr>
          <p:cNvPr id="5" name="Immagine 1" descr="Immagine che contiene Elementi grafici, testo, grafica, logo&#10;&#10;Descrizione generata automaticamente">
            <a:extLst>
              <a:ext uri="{FF2B5EF4-FFF2-40B4-BE49-F238E27FC236}">
                <a16:creationId xmlns:a16="http://schemas.microsoft.com/office/drawing/2014/main" id="{A7202CBF-24C2-82DD-63ED-C05E8284D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0" y="1028960"/>
            <a:ext cx="4800080" cy="4800080"/>
          </a:xfrm>
          <a:prstGeom prst="rect">
            <a:avLst/>
          </a:prstGeom>
        </p:spPr>
      </p:pic>
      <p:pic>
        <p:nvPicPr>
          <p:cNvPr id="8" name="Immagine 1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6DB960AC-17DE-3D74-1780-C2B67E9A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30" y="267164"/>
            <a:ext cx="2725552" cy="6050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07AE6A-43A9-3A29-38E9-9099889FEFF4}"/>
              </a:ext>
            </a:extLst>
          </p:cNvPr>
          <p:cNvSpPr txBox="1"/>
          <p:nvPr/>
        </p:nvSpPr>
        <p:spPr>
          <a:xfrm>
            <a:off x="3046828" y="5444319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s-E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3600" b="1" i="0" u="none" strike="noStrike" baseline="0" dirty="0" err="1">
                <a:solidFill>
                  <a:srgbClr val="125E85"/>
                </a:solidFill>
                <a:latin typeface="Calibri" panose="020F0502020204030204" pitchFamily="34" charset="0"/>
              </a:rPr>
              <a:t>Profil</a:t>
            </a:r>
            <a:r>
              <a:rPr lang="es-ES" sz="3600" b="1" i="0" u="none" strike="noStrike" baseline="0" dirty="0">
                <a:solidFill>
                  <a:srgbClr val="125E85"/>
                </a:solidFill>
                <a:latin typeface="Calibri" panose="020F0502020204030204" pitchFamily="34" charset="0"/>
              </a:rPr>
              <a:t> 3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80746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ABC9A-CEBC-1820-8D66-8A418D8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7038"/>
            <a:ext cx="3799763" cy="14805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 err="1"/>
              <a:t>Profil</a:t>
            </a:r>
            <a:r>
              <a:rPr lang="en-US" sz="3100" dirty="0"/>
              <a:t> 3: </a:t>
            </a:r>
            <a:br>
              <a:rPr lang="en-US" sz="3100" dirty="0"/>
            </a:br>
            <a:r>
              <a:rPr lang="en-US" sz="3100" dirty="0" err="1"/>
              <a:t>Provocări</a:t>
            </a:r>
            <a:r>
              <a:rPr lang="en-US" sz="3100" dirty="0"/>
              <a:t> </a:t>
            </a:r>
            <a:r>
              <a:rPr lang="en-US" sz="3100"/>
              <a:t>moderate </a:t>
            </a:r>
            <a:br>
              <a:rPr lang="en-US" sz="3100" b="1" dirty="0">
                <a:effectLst/>
              </a:rPr>
            </a:br>
            <a:r>
              <a:rPr lang="en-US" sz="18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</a:t>
            </a:r>
            <a:r>
              <a:rPr lang="en-US" sz="18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89 – 115</a:t>
            </a:r>
            <a:endParaRPr lang="en-US" sz="1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046E3-56D3-4C5B-9027-9076D25D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83" y="2387599"/>
            <a:ext cx="4517799" cy="3105407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err="1"/>
              <a:t>Caracteristici</a:t>
            </a:r>
            <a:r>
              <a:rPr lang="en-GB" b="1" dirty="0"/>
              <a:t>: </a:t>
            </a:r>
          </a:p>
          <a:p>
            <a:pPr marL="0" indent="0" algn="just">
              <a:buNone/>
            </a:pPr>
            <a:r>
              <a:rPr lang="en-GB" sz="2600" dirty="0" err="1"/>
              <a:t>Acest</a:t>
            </a:r>
            <a:r>
              <a:rPr lang="en-GB" sz="2600" dirty="0"/>
              <a:t> </a:t>
            </a:r>
            <a:r>
              <a:rPr lang="en-GB" sz="2600" dirty="0" err="1"/>
              <a:t>grup</a:t>
            </a:r>
            <a:r>
              <a:rPr lang="en-GB" sz="2600" dirty="0"/>
              <a:t> </a:t>
            </a:r>
            <a:r>
              <a:rPr lang="en-GB" sz="2600" dirty="0" err="1"/>
              <a:t>prezintă</a:t>
            </a:r>
            <a:r>
              <a:rPr lang="en-GB" sz="2600" dirty="0"/>
              <a:t> o </a:t>
            </a:r>
            <a:r>
              <a:rPr lang="en-GB" sz="2600" dirty="0" err="1"/>
              <a:t>combinație</a:t>
            </a:r>
            <a:r>
              <a:rPr lang="en-GB" sz="2600" dirty="0"/>
              <a:t> </a:t>
            </a:r>
            <a:r>
              <a:rPr lang="en-GB" sz="2600" dirty="0" err="1"/>
              <a:t>echilibrată</a:t>
            </a:r>
            <a:r>
              <a:rPr lang="en-GB" sz="2600" dirty="0"/>
              <a:t> de </a:t>
            </a:r>
            <a:r>
              <a:rPr lang="en-GB" sz="2600" dirty="0" err="1"/>
              <a:t>răspunsuri</a:t>
            </a:r>
            <a:r>
              <a:rPr lang="en-GB" sz="2600" dirty="0"/>
              <a:t> </a:t>
            </a:r>
            <a:r>
              <a:rPr lang="en-GB" sz="2600" dirty="0" err="1"/>
              <a:t>în</a:t>
            </a:r>
            <a:r>
              <a:rPr lang="en-GB" sz="2600" dirty="0"/>
              <a:t> diverse </a:t>
            </a:r>
            <a:r>
              <a:rPr lang="en-GB" sz="2600" dirty="0" err="1"/>
              <a:t>domenii</a:t>
            </a:r>
            <a:r>
              <a:rPr lang="en-GB" sz="2600" dirty="0"/>
              <a:t>, </a:t>
            </a:r>
            <a:r>
              <a:rPr lang="en-GB" sz="2600" dirty="0" err="1"/>
              <a:t>reflectând</a:t>
            </a:r>
            <a:r>
              <a:rPr lang="en-GB" sz="2600" dirty="0"/>
              <a:t> o </a:t>
            </a:r>
            <a:r>
              <a:rPr lang="en-GB" sz="2600" dirty="0" err="1"/>
              <a:t>situație</a:t>
            </a:r>
            <a:r>
              <a:rPr lang="en-GB" sz="2600" dirty="0"/>
              <a:t> </a:t>
            </a:r>
            <a:r>
              <a:rPr lang="en-GB" sz="2600" dirty="0" err="1"/>
              <a:t>în</a:t>
            </a:r>
            <a:r>
              <a:rPr lang="en-GB" sz="2600" dirty="0"/>
              <a:t> care </a:t>
            </a:r>
            <a:r>
              <a:rPr lang="en-GB" sz="2600" dirty="0" err="1"/>
              <a:t>există</a:t>
            </a:r>
            <a:r>
              <a:rPr lang="en-GB" sz="2600" dirty="0"/>
              <a:t> </a:t>
            </a:r>
            <a:r>
              <a:rPr lang="en-GB" sz="2600" dirty="0" err="1"/>
              <a:t>provocări</a:t>
            </a:r>
            <a:r>
              <a:rPr lang="en-GB" sz="2600" dirty="0"/>
              <a:t>, </a:t>
            </a:r>
            <a:r>
              <a:rPr lang="en-GB" sz="2600" dirty="0" err="1"/>
              <a:t>dar</a:t>
            </a:r>
            <a:r>
              <a:rPr lang="en-GB" sz="2600" dirty="0"/>
              <a:t> nu </a:t>
            </a:r>
            <a:r>
              <a:rPr lang="en-GB" sz="2600" dirty="0" err="1"/>
              <a:t>neapărat</a:t>
            </a:r>
            <a:r>
              <a:rPr lang="en-GB" sz="2600" dirty="0"/>
              <a:t> </a:t>
            </a:r>
            <a:r>
              <a:rPr lang="en-GB" sz="2600" dirty="0" err="1"/>
              <a:t>niveluri</a:t>
            </a:r>
            <a:r>
              <a:rPr lang="en-GB" sz="2600" dirty="0"/>
              <a:t> </a:t>
            </a:r>
            <a:r>
              <a:rPr lang="en-GB" sz="2600" dirty="0" err="1"/>
              <a:t>ridicate</a:t>
            </a:r>
            <a:r>
              <a:rPr lang="en-GB" sz="2600" dirty="0"/>
              <a:t> de </a:t>
            </a:r>
            <a:r>
              <a:rPr lang="en-GB" sz="2600" dirty="0" err="1"/>
              <a:t>stres</a:t>
            </a:r>
            <a:r>
              <a:rPr lang="en-GB" sz="2600" dirty="0"/>
              <a:t> </a:t>
            </a:r>
            <a:r>
              <a:rPr lang="en-GB" sz="2600" dirty="0" err="1"/>
              <a:t>sau</a:t>
            </a:r>
            <a:r>
              <a:rPr lang="en-GB" sz="2600" dirty="0"/>
              <a:t> </a:t>
            </a:r>
            <a:r>
              <a:rPr lang="en-GB" sz="2600" dirty="0" err="1"/>
              <a:t>epuizare</a:t>
            </a:r>
            <a:r>
              <a:rPr lang="en-GB" sz="2600" dirty="0"/>
              <a:t> </a:t>
            </a:r>
            <a:r>
              <a:rPr lang="en-GB" sz="2600" dirty="0" err="1"/>
              <a:t>emoțională</a:t>
            </a:r>
            <a:r>
              <a:rPr lang="en-GB" sz="2600" dirty="0"/>
              <a:t>. Ei se pot </a:t>
            </a:r>
            <a:r>
              <a:rPr lang="en-GB" sz="2600" dirty="0" err="1"/>
              <a:t>confrunta</a:t>
            </a:r>
            <a:r>
              <a:rPr lang="en-GB" sz="2600" dirty="0"/>
              <a:t> cu </a:t>
            </a:r>
            <a:r>
              <a:rPr lang="en-GB" sz="2600" dirty="0" err="1"/>
              <a:t>dificultăți</a:t>
            </a:r>
            <a:r>
              <a:rPr lang="en-GB" sz="2600" dirty="0"/>
              <a:t> care nu sunt </a:t>
            </a:r>
            <a:r>
              <a:rPr lang="en-GB" sz="2600" dirty="0" err="1"/>
              <a:t>copleșitoare</a:t>
            </a:r>
            <a:r>
              <a:rPr lang="en-GB" sz="2600" dirty="0"/>
              <a:t>, </a:t>
            </a:r>
            <a:r>
              <a:rPr lang="en-GB" sz="2600" dirty="0" err="1"/>
              <a:t>dar</a:t>
            </a:r>
            <a:r>
              <a:rPr lang="en-GB" sz="2600" dirty="0"/>
              <a:t> </a:t>
            </a:r>
            <a:r>
              <a:rPr lang="en-GB" sz="2600" dirty="0" err="1"/>
              <a:t>necesită</a:t>
            </a:r>
            <a:r>
              <a:rPr lang="en-GB" sz="2600" dirty="0"/>
              <a:t> </a:t>
            </a:r>
            <a:r>
              <a:rPr lang="en-GB" sz="2600" dirty="0" err="1"/>
              <a:t>atenție</a:t>
            </a:r>
            <a:r>
              <a:rPr lang="en-GB" sz="2600" dirty="0"/>
              <a:t> </a:t>
            </a:r>
            <a:r>
              <a:rPr lang="en-GB" sz="2600" dirty="0" err="1"/>
              <a:t>și</a:t>
            </a:r>
            <a:r>
              <a:rPr lang="en-GB" sz="2600" dirty="0"/>
              <a:t> </a:t>
            </a:r>
            <a:r>
              <a:rPr lang="en-GB" sz="2600" dirty="0" err="1"/>
              <a:t>strategii</a:t>
            </a:r>
            <a:r>
              <a:rPr lang="en-GB" sz="2600" dirty="0"/>
              <a:t> de </a:t>
            </a:r>
            <a:r>
              <a:rPr lang="en-GB" sz="2600" dirty="0" err="1"/>
              <a:t>abordat</a:t>
            </a:r>
            <a:r>
              <a:rPr lang="en-GB" sz="2600" dirty="0"/>
              <a:t>.</a:t>
            </a:r>
            <a:endParaRPr lang="en-US" sz="26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9C7D8-009C-0FDB-34E5-CF3A9172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E731E44-55A8-4BD2-486F-F58C6A5D89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23" r="7421"/>
          <a:stretch/>
        </p:blipFill>
        <p:spPr>
          <a:xfrm>
            <a:off x="5803423" y="845056"/>
            <a:ext cx="5533073" cy="46479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44917D8-013F-4F4A-AC62-954CEABC83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067A2AE-0512-4EE4-B9CB-1B74B66C1BF8}"/>
              </a:ext>
            </a:extLst>
          </p:cNvPr>
          <p:cNvSpPr/>
          <p:nvPr/>
        </p:nvSpPr>
        <p:spPr>
          <a:xfrm>
            <a:off x="5817217" y="5663874"/>
            <a:ext cx="6239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Varietate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cu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tendință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spre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valori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moderate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aspecte</a:t>
            </a:r>
            <a:endParaRPr lang="en-US" dirty="0">
              <a:solidFill>
                <a:srgbClr val="1FA3CC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precum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stresul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satisfacția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muncă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bucuria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a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online.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454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ADC1C6-86E1-4494-E86C-29F0121AA1D6}"/>
              </a:ext>
            </a:extLst>
          </p:cNvPr>
          <p:cNvSpPr txBox="1"/>
          <p:nvPr/>
        </p:nvSpPr>
        <p:spPr>
          <a:xfrm>
            <a:off x="6228654" y="732582"/>
            <a:ext cx="60960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6303B894-5394-0CD5-D978-BACB0DE9A3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922338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3: PROVOCĂRI Moderate</a:t>
            </a:r>
            <a:br>
              <a:rPr lang="en-US" sz="2800" b="1" dirty="0"/>
            </a:br>
            <a:r>
              <a:rPr lang="en-US" sz="2000" dirty="0" err="1"/>
              <a:t>posible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endParaRPr lang="en-US" sz="2000" dirty="0"/>
          </a:p>
        </p:txBody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09122969-CB6E-BB91-8020-80807D218B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592232"/>
              </p:ext>
            </p:extLst>
          </p:nvPr>
        </p:nvGraphicFramePr>
        <p:xfrm>
          <a:off x="473399" y="2206576"/>
          <a:ext cx="6293802" cy="355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Marcador de contenido 2">
            <a:extLst>
              <a:ext uri="{FF2B5EF4-FFF2-40B4-BE49-F238E27FC236}">
                <a16:creationId xmlns:a16="http://schemas.microsoft.com/office/drawing/2014/main" id="{20CB8FB8-2153-93D0-D20C-FF3DF2E0C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107342"/>
              </p:ext>
            </p:extLst>
          </p:nvPr>
        </p:nvGraphicFramePr>
        <p:xfrm>
          <a:off x="6899855" y="1513551"/>
          <a:ext cx="5163127" cy="3399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0" name="Marcador de contenido 2">
            <a:extLst>
              <a:ext uri="{FF2B5EF4-FFF2-40B4-BE49-F238E27FC236}">
                <a16:creationId xmlns:a16="http://schemas.microsoft.com/office/drawing/2014/main" id="{B0CE716F-CAA1-90E3-366B-FD44CBA9A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355714"/>
              </p:ext>
            </p:extLst>
          </p:nvPr>
        </p:nvGraphicFramePr>
        <p:xfrm>
          <a:off x="6953217" y="3915035"/>
          <a:ext cx="2637116" cy="1778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F6AA938C-1629-4C4F-9C1E-44642774E7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1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052" name="Marcador de contenido 2">
            <a:extLst>
              <a:ext uri="{FF2B5EF4-FFF2-40B4-BE49-F238E27FC236}">
                <a16:creationId xmlns:a16="http://schemas.microsoft.com/office/drawing/2014/main" id="{3E079FD4-8905-34EB-D1B5-192841114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431204"/>
              </p:ext>
            </p:extLst>
          </p:nvPr>
        </p:nvGraphicFramePr>
        <p:xfrm>
          <a:off x="809065" y="1710334"/>
          <a:ext cx="5036312" cy="3736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D9C99648-8815-A79A-BA98-C437ACD4B7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814741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3: PROVOCĂRI  Moderate</a:t>
            </a:r>
            <a:br>
              <a:rPr lang="en-US" sz="2800" b="1" dirty="0"/>
            </a:br>
            <a:r>
              <a:rPr lang="en-US" sz="2000" dirty="0" err="1"/>
              <a:t>AcțIuni</a:t>
            </a:r>
            <a:r>
              <a:rPr lang="en-US" sz="2000" dirty="0"/>
              <a:t> </a:t>
            </a:r>
            <a:r>
              <a:rPr lang="en-US" sz="2000" dirty="0" err="1"/>
              <a:t>INDIVIDUALe</a:t>
            </a:r>
            <a:endParaRPr lang="en-US" sz="2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C25B7F3-52D4-F1F9-20EF-9F0FBA9999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5896" y="1710334"/>
            <a:ext cx="3962400" cy="3962400"/>
          </a:xfrm>
          <a:prstGeom prst="rect">
            <a:avLst/>
          </a:prstGeom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2368A96-5419-DCCF-8934-7DD385F1ABD3}"/>
              </a:ext>
            </a:extLst>
          </p:cNvPr>
          <p:cNvSpPr/>
          <p:nvPr/>
        </p:nvSpPr>
        <p:spPr>
          <a:xfrm>
            <a:off x="809065" y="5263801"/>
            <a:ext cx="5036312" cy="745273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"/>
          </a:p>
        </p:txBody>
      </p:sp>
      <p:sp>
        <p:nvSpPr>
          <p:cNvPr id="10" name="Rectángulo 9" descr="Aula de clases">
            <a:extLst>
              <a:ext uri="{FF2B5EF4-FFF2-40B4-BE49-F238E27FC236}">
                <a16:creationId xmlns:a16="http://schemas.microsoft.com/office/drawing/2014/main" id="{BEF9CE98-8392-74E7-5FE5-2C11B612CD5D}"/>
              </a:ext>
            </a:extLst>
          </p:cNvPr>
          <p:cNvSpPr/>
          <p:nvPr/>
        </p:nvSpPr>
        <p:spPr>
          <a:xfrm>
            <a:off x="1043704" y="5370629"/>
            <a:ext cx="432272" cy="432272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EEE4CDE-8B29-5F5F-7286-335A0701F2A2}"/>
              </a:ext>
            </a:extLst>
          </p:cNvPr>
          <p:cNvGrpSpPr/>
          <p:nvPr/>
        </p:nvGrpSpPr>
        <p:grpSpPr>
          <a:xfrm>
            <a:off x="1596407" y="5231826"/>
            <a:ext cx="4248970" cy="785950"/>
            <a:chOff x="907772" y="2675747"/>
            <a:chExt cx="4248970" cy="78595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B42B66B-08B0-5D71-7413-D20627ACA64D}"/>
                </a:ext>
              </a:extLst>
            </p:cNvPr>
            <p:cNvSpPr/>
            <p:nvPr/>
          </p:nvSpPr>
          <p:spPr>
            <a:xfrm>
              <a:off x="907772" y="2675747"/>
              <a:ext cx="4128539" cy="78595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769026C3-612A-0D93-69A3-BE9A4B84DF44}"/>
                </a:ext>
              </a:extLst>
            </p:cNvPr>
            <p:cNvSpPr txBox="1"/>
            <p:nvPr/>
          </p:nvSpPr>
          <p:spPr>
            <a:xfrm>
              <a:off x="907772" y="2675747"/>
              <a:ext cx="4248970" cy="7859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180" tIns="83180" rIns="83180" bIns="83180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 err="1">
                  <a:solidFill>
                    <a:srgbClr val="1FA3CC"/>
                  </a:solidFill>
                </a:rPr>
                <a:t>Dezvoltați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abilități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de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adaptare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, cum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ar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fi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rezolvarea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problemelor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și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gestionarea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timpului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,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pentru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a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aborda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în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mod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eficient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provocările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de la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locul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 de </a:t>
              </a:r>
              <a:r>
                <a:rPr lang="en-GB" sz="1400" b="1" kern="1200" dirty="0" err="1">
                  <a:solidFill>
                    <a:srgbClr val="1FA3CC"/>
                  </a:solidFill>
                </a:rPr>
                <a:t>muncă</a:t>
              </a:r>
              <a:r>
                <a:rPr lang="en-GB" sz="1400" b="1" kern="1200" dirty="0">
                  <a:solidFill>
                    <a:srgbClr val="1FA3CC"/>
                  </a:solidFill>
                </a:rPr>
                <a:t>.</a:t>
              </a:r>
              <a:endParaRPr lang="en-US" sz="1400" b="1" kern="1200" dirty="0">
                <a:solidFill>
                  <a:srgbClr val="1FA3CC"/>
                </a:solidFill>
              </a:endParaRPr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1534397B-3600-4D74-B291-3D1AA58FC9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0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066A70AA8624EA358B7AF72825FB5" ma:contentTypeVersion="18" ma:contentTypeDescription="Crear nuevo documento." ma:contentTypeScope="" ma:versionID="cfb7a75b0cfaff98d2b4ddfce6a8d9d0">
  <xsd:schema xmlns:xsd="http://www.w3.org/2001/XMLSchema" xmlns:xs="http://www.w3.org/2001/XMLSchema" xmlns:p="http://schemas.microsoft.com/office/2006/metadata/properties" xmlns:ns2="9b06bf29-4c63-4064-a36f-a995222bd03c" xmlns:ns3="9770aa5f-bae7-4ef6-9097-8996a6dc06b0" targetNamespace="http://schemas.microsoft.com/office/2006/metadata/properties" ma:root="true" ma:fieldsID="fde4dddb8ea5069eceb99d947a1923e9" ns2:_="" ns3:_="">
    <xsd:import namespace="9b06bf29-4c63-4064-a36f-a995222bd03c"/>
    <xsd:import namespace="9770aa5f-bae7-4ef6-9097-8996a6dc06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6bf29-4c63-4064-a36f-a995222bd0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2575e52-3e5f-4a4c-9122-9f0195bc6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0aa5f-bae7-4ef6-9097-8996a6dc06b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ef52e2-7b3c-46f0-be50-30bd4a63d78c}" ma:internalName="TaxCatchAll" ma:showField="CatchAllData" ma:web="9770aa5f-bae7-4ef6-9097-8996a6dc06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06bf29-4c63-4064-a36f-a995222bd03c">
      <Terms xmlns="http://schemas.microsoft.com/office/infopath/2007/PartnerControls"/>
    </lcf76f155ced4ddcb4097134ff3c332f>
    <TaxCatchAll xmlns="9770aa5f-bae7-4ef6-9097-8996a6dc06b0" xsi:nil="true"/>
  </documentManagement>
</p:properties>
</file>

<file path=customXml/itemProps1.xml><?xml version="1.0" encoding="utf-8"?>
<ds:datastoreItem xmlns:ds="http://schemas.openxmlformats.org/officeDocument/2006/customXml" ds:itemID="{E267BEA8-E3D3-4BC9-91EF-03A80D0FBB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6bf29-4c63-4064-a36f-a995222bd03c"/>
    <ds:schemaRef ds:uri="9770aa5f-bae7-4ef6-9097-8996a6dc0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3137ED-A14F-4BC1-B718-788836C5B6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123064-07B3-421A-A2A1-411BCED66B7D}">
  <ds:schemaRefs>
    <ds:schemaRef ds:uri="http://schemas.microsoft.com/office/2006/metadata/properties"/>
    <ds:schemaRef ds:uri="http://schemas.microsoft.com/office/infopath/2007/PartnerControls"/>
    <ds:schemaRef ds:uri="9b06bf29-4c63-4064-a36f-a995222bd03c"/>
    <ds:schemaRef ds:uri="9770aa5f-bae7-4ef6-9097-8996a6dc0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354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Symbol</vt:lpstr>
      <vt:lpstr>Tema de Office</vt:lpstr>
      <vt:lpstr>PowerPoint Presentation</vt:lpstr>
      <vt:lpstr>Profil 3:  Provocări moderate  Scor 89 – 115</vt:lpstr>
      <vt:lpstr>Profil 3: PROVOCĂRI Moderate posible soluȚII</vt:lpstr>
      <vt:lpstr>Profil 3: PROVOCĂRI  Moderate AcțIuni INDIVIDUALe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Sancha Llamosí</dc:creator>
  <cp:lastModifiedBy>Silvia Popovici</cp:lastModifiedBy>
  <cp:revision>4</cp:revision>
  <dcterms:created xsi:type="dcterms:W3CDTF">2024-04-18T09:06:07Z</dcterms:created>
  <dcterms:modified xsi:type="dcterms:W3CDTF">2024-07-15T20:06:58Z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0x010100A07066A70AA8624EA358B7AF72825FB5</vt:lpwstr>
  </property>
</Properties>
</file>