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62" r:id="rId6"/>
    <p:sldId id="276" r:id="rId7"/>
    <p:sldId id="268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52027D-F1DC-4E29-882B-A18102065E09}" type="doc">
      <dgm:prSet loTypeId="urn:microsoft.com/office/officeart/2018/2/layout/IconCircleList" loCatId="icon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50677BD7-946B-4F7C-A04B-8D517C7650D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>
              <a:solidFill>
                <a:srgbClr val="1FA3CC"/>
              </a:solidFill>
            </a:rPr>
            <a:t>Oferiți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oportunități</a:t>
          </a:r>
          <a:r>
            <a:rPr lang="en-US" dirty="0">
              <a:solidFill>
                <a:srgbClr val="1FA3CC"/>
              </a:solidFill>
            </a:rPr>
            <a:t> de </a:t>
          </a:r>
          <a:r>
            <a:rPr lang="en-US" dirty="0" err="1">
              <a:solidFill>
                <a:srgbClr val="1FA3CC"/>
              </a:solidFill>
            </a:rPr>
            <a:t>dezvoltare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profesională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concentrată</a:t>
          </a:r>
          <a:r>
            <a:rPr lang="en-US" dirty="0">
              <a:solidFill>
                <a:srgbClr val="1FA3CC"/>
              </a:solidFill>
            </a:rPr>
            <a:t> pe </a:t>
          </a:r>
          <a:r>
            <a:rPr lang="en-US" dirty="0" err="1">
              <a:solidFill>
                <a:srgbClr val="1FA3CC"/>
              </a:solidFill>
            </a:rPr>
            <a:t>consolidarea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abilităților</a:t>
          </a:r>
          <a:r>
            <a:rPr lang="en-US" dirty="0">
              <a:solidFill>
                <a:srgbClr val="1FA3CC"/>
              </a:solidFill>
            </a:rPr>
            <a:t> de </a:t>
          </a:r>
          <a:r>
            <a:rPr lang="en-US" dirty="0" err="1">
              <a:solidFill>
                <a:srgbClr val="1FA3CC"/>
              </a:solidFill>
            </a:rPr>
            <a:t>adaptare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și</a:t>
          </a:r>
          <a:r>
            <a:rPr lang="en-US" dirty="0">
              <a:solidFill>
                <a:srgbClr val="1FA3CC"/>
              </a:solidFill>
            </a:rPr>
            <a:t> a </a:t>
          </a:r>
          <a:r>
            <a:rPr lang="en-US" dirty="0" err="1">
              <a:solidFill>
                <a:srgbClr val="1FA3CC"/>
              </a:solidFill>
            </a:rPr>
            <a:t>rezistenței</a:t>
          </a:r>
          <a:endParaRPr lang="en-US" dirty="0">
            <a:solidFill>
              <a:srgbClr val="1FA3CC"/>
            </a:solidFill>
          </a:endParaRPr>
        </a:p>
      </dgm:t>
    </dgm:pt>
    <dgm:pt modelId="{A91EE489-2EBD-4F40-9772-A0E603D7AFBE}" type="parTrans" cxnId="{775D723C-F7AA-46E4-A124-919996E38FD0}">
      <dgm:prSet/>
      <dgm:spPr/>
      <dgm:t>
        <a:bodyPr/>
        <a:lstStyle/>
        <a:p>
          <a:endParaRPr lang="en-US"/>
        </a:p>
      </dgm:t>
    </dgm:pt>
    <dgm:pt modelId="{527D9359-8C17-4E25-AD07-EAFA72660D87}" type="sibTrans" cxnId="{775D723C-F7AA-46E4-A124-919996E38FD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8EE4225-C0F9-4927-A8EB-4CF3BC64B74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>
              <a:solidFill>
                <a:srgbClr val="1FA3CC"/>
              </a:solidFill>
            </a:rPr>
            <a:t>Promovați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crearea</a:t>
          </a:r>
          <a:r>
            <a:rPr lang="en-US" dirty="0">
              <a:solidFill>
                <a:srgbClr val="1FA3CC"/>
              </a:solidFill>
            </a:rPr>
            <a:t> de </a:t>
          </a:r>
          <a:r>
            <a:rPr lang="en-US" dirty="0" err="1">
              <a:solidFill>
                <a:srgbClr val="1FA3CC"/>
              </a:solidFill>
            </a:rPr>
            <a:t>rețele</a:t>
          </a:r>
          <a:r>
            <a:rPr lang="en-US" dirty="0">
              <a:solidFill>
                <a:srgbClr val="1FA3CC"/>
              </a:solidFill>
            </a:rPr>
            <a:t> de </a:t>
          </a:r>
          <a:r>
            <a:rPr lang="en-US" dirty="0" err="1">
              <a:solidFill>
                <a:srgbClr val="1FA3CC"/>
              </a:solidFill>
            </a:rPr>
            <a:t>sprijin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între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colegi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pentru</a:t>
          </a:r>
          <a:r>
            <a:rPr lang="en-US" dirty="0">
              <a:solidFill>
                <a:srgbClr val="1FA3CC"/>
              </a:solidFill>
            </a:rPr>
            <a:t> a </a:t>
          </a:r>
          <a:r>
            <a:rPr lang="en-US" dirty="0" err="1">
              <a:solidFill>
                <a:srgbClr val="1FA3CC"/>
              </a:solidFill>
            </a:rPr>
            <a:t>împărtăși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strategii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eficiente</a:t>
          </a:r>
          <a:r>
            <a:rPr lang="en-US" dirty="0">
              <a:solidFill>
                <a:srgbClr val="1FA3CC"/>
              </a:solidFill>
            </a:rPr>
            <a:t>.</a:t>
          </a:r>
        </a:p>
      </dgm:t>
    </dgm:pt>
    <dgm:pt modelId="{55F58884-0518-40F0-B458-8A3257ABF736}" type="parTrans" cxnId="{5F54E955-BAC9-4FD4-B2A2-BA85DFDDE24A}">
      <dgm:prSet/>
      <dgm:spPr/>
      <dgm:t>
        <a:bodyPr/>
        <a:lstStyle/>
        <a:p>
          <a:endParaRPr lang="en-US"/>
        </a:p>
      </dgm:t>
    </dgm:pt>
    <dgm:pt modelId="{A2E1DD6E-1FE9-45BB-9C98-8E68383C113F}" type="sibTrans" cxnId="{5F54E955-BAC9-4FD4-B2A2-BA85DFDDE24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F5B3F06-9AF0-412C-9546-1BC16B4DB69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>
              <a:solidFill>
                <a:srgbClr val="1FA3CC"/>
              </a:solidFill>
            </a:rPr>
            <a:t>Oferiți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recunoaștere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și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apreciere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pentru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munca</a:t>
          </a:r>
          <a:r>
            <a:rPr lang="en-US" dirty="0">
              <a:solidFill>
                <a:srgbClr val="1FA3CC"/>
              </a:solidFill>
            </a:rPr>
            <a:t> bine </a:t>
          </a:r>
          <a:r>
            <a:rPr lang="en-US" dirty="0" err="1">
              <a:solidFill>
                <a:srgbClr val="1FA3CC"/>
              </a:solidFill>
            </a:rPr>
            <a:t>făcută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pentru</a:t>
          </a:r>
          <a:r>
            <a:rPr lang="en-US" dirty="0">
              <a:solidFill>
                <a:srgbClr val="1FA3CC"/>
              </a:solidFill>
            </a:rPr>
            <a:t> a </a:t>
          </a:r>
          <a:r>
            <a:rPr lang="en-US" dirty="0" err="1">
              <a:solidFill>
                <a:srgbClr val="1FA3CC"/>
              </a:solidFill>
            </a:rPr>
            <a:t>crește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stima</a:t>
          </a:r>
          <a:r>
            <a:rPr lang="en-US" dirty="0">
              <a:solidFill>
                <a:srgbClr val="1FA3CC"/>
              </a:solidFill>
            </a:rPr>
            <a:t> de sine.</a:t>
          </a:r>
        </a:p>
      </dgm:t>
    </dgm:pt>
    <dgm:pt modelId="{0DDE5681-BFDD-42CA-A8B2-3621E39C93C4}" type="parTrans" cxnId="{ECBAFB95-041C-4833-ACC4-79C6DC86D365}">
      <dgm:prSet/>
      <dgm:spPr/>
      <dgm:t>
        <a:bodyPr/>
        <a:lstStyle/>
        <a:p>
          <a:endParaRPr lang="en-US"/>
        </a:p>
      </dgm:t>
    </dgm:pt>
    <dgm:pt modelId="{3341A865-C2DB-4E02-82FB-95AEFDE3B8CD}" type="sibTrans" cxnId="{ECBAFB95-041C-4833-ACC4-79C6DC86D36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FA1973C2-E525-4DBB-95B3-49319678968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>
              <a:solidFill>
                <a:srgbClr val="1FA3CC"/>
              </a:solidFill>
            </a:rPr>
            <a:t>Promovați</a:t>
          </a:r>
          <a:r>
            <a:rPr lang="en-US" dirty="0">
              <a:solidFill>
                <a:srgbClr val="1FA3CC"/>
              </a:solidFill>
            </a:rPr>
            <a:t> o </a:t>
          </a:r>
          <a:r>
            <a:rPr lang="en-US" dirty="0" err="1">
              <a:solidFill>
                <a:srgbClr val="1FA3CC"/>
              </a:solidFill>
            </a:rPr>
            <a:t>abordare</a:t>
          </a:r>
          <a:r>
            <a:rPr lang="en-US" dirty="0">
              <a:solidFill>
                <a:srgbClr val="1FA3CC"/>
              </a:solidFill>
            </a:rPr>
            <a:t> de </a:t>
          </a:r>
          <a:r>
            <a:rPr lang="en-US" dirty="0" err="1">
              <a:solidFill>
                <a:srgbClr val="1FA3CC"/>
              </a:solidFill>
            </a:rPr>
            <a:t>rezolvare</a:t>
          </a:r>
          <a:r>
            <a:rPr lang="en-US" dirty="0">
              <a:solidFill>
                <a:srgbClr val="1FA3CC"/>
              </a:solidFill>
            </a:rPr>
            <a:t> a </a:t>
          </a:r>
          <a:r>
            <a:rPr lang="en-US" dirty="0" err="1">
              <a:solidFill>
                <a:srgbClr val="1FA3CC"/>
              </a:solidFill>
            </a:rPr>
            <a:t>problemelor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și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gândirea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pozitivă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pentru</a:t>
          </a:r>
          <a:r>
            <a:rPr lang="en-US" dirty="0">
              <a:solidFill>
                <a:srgbClr val="1FA3CC"/>
              </a:solidFill>
            </a:rPr>
            <a:t> a </a:t>
          </a:r>
          <a:r>
            <a:rPr lang="en-US" dirty="0" err="1">
              <a:solidFill>
                <a:srgbClr val="1FA3CC"/>
              </a:solidFill>
            </a:rPr>
            <a:t>aborda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provocările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predării</a:t>
          </a:r>
          <a:r>
            <a:rPr lang="en-US" dirty="0">
              <a:solidFill>
                <a:srgbClr val="1FA3CC"/>
              </a:solidFill>
            </a:rPr>
            <a:t> online.</a:t>
          </a:r>
        </a:p>
      </dgm:t>
    </dgm:pt>
    <dgm:pt modelId="{0D24D3CC-F668-42EB-8E3B-8DB2D6472E62}" type="parTrans" cxnId="{27AD06E7-F627-4EB5-B0D2-911485C1723F}">
      <dgm:prSet/>
      <dgm:spPr/>
      <dgm:t>
        <a:bodyPr/>
        <a:lstStyle/>
        <a:p>
          <a:endParaRPr lang="en-US"/>
        </a:p>
      </dgm:t>
    </dgm:pt>
    <dgm:pt modelId="{3F53A704-3294-4A53-B1F4-9C3B2A9AD916}" type="sibTrans" cxnId="{27AD06E7-F627-4EB5-B0D2-911485C1723F}">
      <dgm:prSet/>
      <dgm:spPr/>
      <dgm:t>
        <a:bodyPr/>
        <a:lstStyle/>
        <a:p>
          <a:endParaRPr lang="en-US"/>
        </a:p>
      </dgm:t>
    </dgm:pt>
    <dgm:pt modelId="{2B7BCFBE-27B2-483A-8BBF-9E1DD45E74E6}" type="pres">
      <dgm:prSet presAssocID="{FF52027D-F1DC-4E29-882B-A18102065E09}" presName="root" presStyleCnt="0">
        <dgm:presLayoutVars>
          <dgm:dir/>
          <dgm:resizeHandles val="exact"/>
        </dgm:presLayoutVars>
      </dgm:prSet>
      <dgm:spPr/>
    </dgm:pt>
    <dgm:pt modelId="{2BB4E4D9-044D-4C08-927B-1F9DB946953E}" type="pres">
      <dgm:prSet presAssocID="{FF52027D-F1DC-4E29-882B-A18102065E09}" presName="container" presStyleCnt="0">
        <dgm:presLayoutVars>
          <dgm:dir/>
          <dgm:resizeHandles val="exact"/>
        </dgm:presLayoutVars>
      </dgm:prSet>
      <dgm:spPr/>
    </dgm:pt>
    <dgm:pt modelId="{8A2C0A88-79AE-4C19-972D-7C0004598260}" type="pres">
      <dgm:prSet presAssocID="{50677BD7-946B-4F7C-A04B-8D517C7650D6}" presName="compNode" presStyleCnt="0"/>
      <dgm:spPr/>
    </dgm:pt>
    <dgm:pt modelId="{453073C3-0758-4F3E-9486-B050B908ABE9}" type="pres">
      <dgm:prSet presAssocID="{50677BD7-946B-4F7C-A04B-8D517C7650D6}" presName="iconBgRect" presStyleLbl="bgShp" presStyleIdx="0" presStyleCnt="4"/>
      <dgm:spPr/>
    </dgm:pt>
    <dgm:pt modelId="{518534C9-6202-4EB4-ABD2-34923F3DDD8F}" type="pres">
      <dgm:prSet presAssocID="{50677BD7-946B-4F7C-A04B-8D517C7650D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pretón de manos"/>
        </a:ext>
      </dgm:extLst>
    </dgm:pt>
    <dgm:pt modelId="{1BB1C401-0382-411A-AE72-779550BABF7F}" type="pres">
      <dgm:prSet presAssocID="{50677BD7-946B-4F7C-A04B-8D517C7650D6}" presName="spaceRect" presStyleCnt="0"/>
      <dgm:spPr/>
    </dgm:pt>
    <dgm:pt modelId="{C33372CE-A0C7-4B5E-B898-1C2E02C6143D}" type="pres">
      <dgm:prSet presAssocID="{50677BD7-946B-4F7C-A04B-8D517C7650D6}" presName="textRect" presStyleLbl="revTx" presStyleIdx="0" presStyleCnt="4" custScaleX="110629">
        <dgm:presLayoutVars>
          <dgm:chMax val="1"/>
          <dgm:chPref val="1"/>
        </dgm:presLayoutVars>
      </dgm:prSet>
      <dgm:spPr/>
    </dgm:pt>
    <dgm:pt modelId="{BB994FB6-14E6-459F-B623-B3C432850AD4}" type="pres">
      <dgm:prSet presAssocID="{527D9359-8C17-4E25-AD07-EAFA72660D87}" presName="sibTrans" presStyleLbl="sibTrans2D1" presStyleIdx="0" presStyleCnt="0"/>
      <dgm:spPr/>
    </dgm:pt>
    <dgm:pt modelId="{7393A046-551A-4E9A-AE9E-07138B38D8CB}" type="pres">
      <dgm:prSet presAssocID="{98EE4225-C0F9-4927-A8EB-4CF3BC64B74D}" presName="compNode" presStyleCnt="0"/>
      <dgm:spPr/>
    </dgm:pt>
    <dgm:pt modelId="{B9F87D68-DA33-4F8B-9E9F-415525BD7E8D}" type="pres">
      <dgm:prSet presAssocID="{98EE4225-C0F9-4927-A8EB-4CF3BC64B74D}" presName="iconBgRect" presStyleLbl="bgShp" presStyleIdx="1" presStyleCnt="4"/>
      <dgm:spPr/>
    </dgm:pt>
    <dgm:pt modelId="{A0B86257-DFFA-4538-9B66-18DD41C3BB8E}" type="pres">
      <dgm:prSet presAssocID="{98EE4225-C0F9-4927-A8EB-4CF3BC64B74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 Network"/>
        </a:ext>
      </dgm:extLst>
    </dgm:pt>
    <dgm:pt modelId="{4D0E8974-4C37-40C1-8427-CAE3BDE985CE}" type="pres">
      <dgm:prSet presAssocID="{98EE4225-C0F9-4927-A8EB-4CF3BC64B74D}" presName="spaceRect" presStyleCnt="0"/>
      <dgm:spPr/>
    </dgm:pt>
    <dgm:pt modelId="{6620490B-EBE4-48A7-AA30-49ED9D047665}" type="pres">
      <dgm:prSet presAssocID="{98EE4225-C0F9-4927-A8EB-4CF3BC64B74D}" presName="textRect" presStyleLbl="revTx" presStyleIdx="1" presStyleCnt="4">
        <dgm:presLayoutVars>
          <dgm:chMax val="1"/>
          <dgm:chPref val="1"/>
        </dgm:presLayoutVars>
      </dgm:prSet>
      <dgm:spPr/>
    </dgm:pt>
    <dgm:pt modelId="{76BA45FD-5850-4991-BBB5-675B38D2EFBD}" type="pres">
      <dgm:prSet presAssocID="{A2E1DD6E-1FE9-45BB-9C98-8E68383C113F}" presName="sibTrans" presStyleLbl="sibTrans2D1" presStyleIdx="0" presStyleCnt="0"/>
      <dgm:spPr/>
    </dgm:pt>
    <dgm:pt modelId="{1C42A7FF-BDE3-4751-BD21-84091385A214}" type="pres">
      <dgm:prSet presAssocID="{8F5B3F06-9AF0-412C-9546-1BC16B4DB690}" presName="compNode" presStyleCnt="0"/>
      <dgm:spPr/>
    </dgm:pt>
    <dgm:pt modelId="{ED68B5CC-D48B-4EAB-A699-9CBAF860A809}" type="pres">
      <dgm:prSet presAssocID="{8F5B3F06-9AF0-412C-9546-1BC16B4DB690}" presName="iconBgRect" presStyleLbl="bgShp" presStyleIdx="2" presStyleCnt="4"/>
      <dgm:spPr/>
    </dgm:pt>
    <dgm:pt modelId="{F367FF98-2E2D-4CD6-A68C-F4763E644E10}" type="pres">
      <dgm:prSet presAssocID="{8F5B3F06-9AF0-412C-9546-1BC16B4DB69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36946498-56D1-45E2-91BD-4CA2B3B34072}" type="pres">
      <dgm:prSet presAssocID="{8F5B3F06-9AF0-412C-9546-1BC16B4DB690}" presName="spaceRect" presStyleCnt="0"/>
      <dgm:spPr/>
    </dgm:pt>
    <dgm:pt modelId="{E0873925-E28B-470C-8E11-D0E787B59A99}" type="pres">
      <dgm:prSet presAssocID="{8F5B3F06-9AF0-412C-9546-1BC16B4DB690}" presName="textRect" presStyleLbl="revTx" presStyleIdx="2" presStyleCnt="4">
        <dgm:presLayoutVars>
          <dgm:chMax val="1"/>
          <dgm:chPref val="1"/>
        </dgm:presLayoutVars>
      </dgm:prSet>
      <dgm:spPr/>
    </dgm:pt>
    <dgm:pt modelId="{55048541-EED7-4C72-A3D7-8545BE37BD5B}" type="pres">
      <dgm:prSet presAssocID="{3341A865-C2DB-4E02-82FB-95AEFDE3B8CD}" presName="sibTrans" presStyleLbl="sibTrans2D1" presStyleIdx="0" presStyleCnt="0"/>
      <dgm:spPr/>
    </dgm:pt>
    <dgm:pt modelId="{7C0B7BF2-BCF6-4C51-A4CD-A7679F312A6C}" type="pres">
      <dgm:prSet presAssocID="{FA1973C2-E525-4DBB-95B3-493196789687}" presName="compNode" presStyleCnt="0"/>
      <dgm:spPr/>
    </dgm:pt>
    <dgm:pt modelId="{ECD367BC-F1EA-49A8-8349-C99819C5CB23}" type="pres">
      <dgm:prSet presAssocID="{FA1973C2-E525-4DBB-95B3-493196789687}" presName="iconBgRect" presStyleLbl="bgShp" presStyleIdx="3" presStyleCnt="4"/>
      <dgm:spPr/>
    </dgm:pt>
    <dgm:pt modelId="{C6D2100D-59E8-4DF4-88FA-918123536CAA}" type="pres">
      <dgm:prSet presAssocID="{FA1973C2-E525-4DBB-95B3-49319678968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ula de clases"/>
        </a:ext>
      </dgm:extLst>
    </dgm:pt>
    <dgm:pt modelId="{3858DA2C-6189-40EC-8349-11443BF0C682}" type="pres">
      <dgm:prSet presAssocID="{FA1973C2-E525-4DBB-95B3-493196789687}" presName="spaceRect" presStyleCnt="0"/>
      <dgm:spPr/>
    </dgm:pt>
    <dgm:pt modelId="{6719E236-C747-43CC-8FD9-558BDE744411}" type="pres">
      <dgm:prSet presAssocID="{FA1973C2-E525-4DBB-95B3-493196789687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AE0C071F-6AF4-4FA2-9CD7-F54148B8C436}" type="presOf" srcId="{8F5B3F06-9AF0-412C-9546-1BC16B4DB690}" destId="{E0873925-E28B-470C-8E11-D0E787B59A99}" srcOrd="0" destOrd="0" presId="urn:microsoft.com/office/officeart/2018/2/layout/IconCircleList"/>
    <dgm:cxn modelId="{07C2CC23-6E1C-4F09-B77E-A28F1215B74E}" type="presOf" srcId="{98EE4225-C0F9-4927-A8EB-4CF3BC64B74D}" destId="{6620490B-EBE4-48A7-AA30-49ED9D047665}" srcOrd="0" destOrd="0" presId="urn:microsoft.com/office/officeart/2018/2/layout/IconCircleList"/>
    <dgm:cxn modelId="{775D723C-F7AA-46E4-A124-919996E38FD0}" srcId="{FF52027D-F1DC-4E29-882B-A18102065E09}" destId="{50677BD7-946B-4F7C-A04B-8D517C7650D6}" srcOrd="0" destOrd="0" parTransId="{A91EE489-2EBD-4F40-9772-A0E603D7AFBE}" sibTransId="{527D9359-8C17-4E25-AD07-EAFA72660D87}"/>
    <dgm:cxn modelId="{2DA38D67-EF1D-4C41-9C46-C1E4112B1C61}" type="presOf" srcId="{527D9359-8C17-4E25-AD07-EAFA72660D87}" destId="{BB994FB6-14E6-459F-B623-B3C432850AD4}" srcOrd="0" destOrd="0" presId="urn:microsoft.com/office/officeart/2018/2/layout/IconCircleList"/>
    <dgm:cxn modelId="{5F54E955-BAC9-4FD4-B2A2-BA85DFDDE24A}" srcId="{FF52027D-F1DC-4E29-882B-A18102065E09}" destId="{98EE4225-C0F9-4927-A8EB-4CF3BC64B74D}" srcOrd="1" destOrd="0" parTransId="{55F58884-0518-40F0-B458-8A3257ABF736}" sibTransId="{A2E1DD6E-1FE9-45BB-9C98-8E68383C113F}"/>
    <dgm:cxn modelId="{D2B1A895-31B6-4172-8F56-A8D3C213650D}" type="presOf" srcId="{A2E1DD6E-1FE9-45BB-9C98-8E68383C113F}" destId="{76BA45FD-5850-4991-BBB5-675B38D2EFBD}" srcOrd="0" destOrd="0" presId="urn:microsoft.com/office/officeart/2018/2/layout/IconCircleList"/>
    <dgm:cxn modelId="{ECBAFB95-041C-4833-ACC4-79C6DC86D365}" srcId="{FF52027D-F1DC-4E29-882B-A18102065E09}" destId="{8F5B3F06-9AF0-412C-9546-1BC16B4DB690}" srcOrd="2" destOrd="0" parTransId="{0DDE5681-BFDD-42CA-A8B2-3621E39C93C4}" sibTransId="{3341A865-C2DB-4E02-82FB-95AEFDE3B8CD}"/>
    <dgm:cxn modelId="{1F00269A-2807-43FE-9A75-4FA3EA5768B2}" type="presOf" srcId="{3341A865-C2DB-4E02-82FB-95AEFDE3B8CD}" destId="{55048541-EED7-4C72-A3D7-8545BE37BD5B}" srcOrd="0" destOrd="0" presId="urn:microsoft.com/office/officeart/2018/2/layout/IconCircleList"/>
    <dgm:cxn modelId="{0DAD87C6-EF96-4545-A58D-9B0609775F7D}" type="presOf" srcId="{FA1973C2-E525-4DBB-95B3-493196789687}" destId="{6719E236-C747-43CC-8FD9-558BDE744411}" srcOrd="0" destOrd="0" presId="urn:microsoft.com/office/officeart/2018/2/layout/IconCircleList"/>
    <dgm:cxn modelId="{27AD06E7-F627-4EB5-B0D2-911485C1723F}" srcId="{FF52027D-F1DC-4E29-882B-A18102065E09}" destId="{FA1973C2-E525-4DBB-95B3-493196789687}" srcOrd="3" destOrd="0" parTransId="{0D24D3CC-F668-42EB-8E3B-8DB2D6472E62}" sibTransId="{3F53A704-3294-4A53-B1F4-9C3B2A9AD916}"/>
    <dgm:cxn modelId="{4299A0EF-F877-40BA-9085-5F7D7515CD7B}" type="presOf" srcId="{50677BD7-946B-4F7C-A04B-8D517C7650D6}" destId="{C33372CE-A0C7-4B5E-B898-1C2E02C6143D}" srcOrd="0" destOrd="0" presId="urn:microsoft.com/office/officeart/2018/2/layout/IconCircleList"/>
    <dgm:cxn modelId="{523B5BF3-99B8-4FDE-9FA9-04A255240A89}" type="presOf" srcId="{FF52027D-F1DC-4E29-882B-A18102065E09}" destId="{2B7BCFBE-27B2-483A-8BBF-9E1DD45E74E6}" srcOrd="0" destOrd="0" presId="urn:microsoft.com/office/officeart/2018/2/layout/IconCircleList"/>
    <dgm:cxn modelId="{F0A98E74-D039-4733-8849-6B164330C311}" type="presParOf" srcId="{2B7BCFBE-27B2-483A-8BBF-9E1DD45E74E6}" destId="{2BB4E4D9-044D-4C08-927B-1F9DB946953E}" srcOrd="0" destOrd="0" presId="urn:microsoft.com/office/officeart/2018/2/layout/IconCircleList"/>
    <dgm:cxn modelId="{FE56BF28-7487-4ADB-8965-0F0A4CBF53B8}" type="presParOf" srcId="{2BB4E4D9-044D-4C08-927B-1F9DB946953E}" destId="{8A2C0A88-79AE-4C19-972D-7C0004598260}" srcOrd="0" destOrd="0" presId="urn:microsoft.com/office/officeart/2018/2/layout/IconCircleList"/>
    <dgm:cxn modelId="{E90880E2-B6E7-41A5-9659-BF4C5462B3DB}" type="presParOf" srcId="{8A2C0A88-79AE-4C19-972D-7C0004598260}" destId="{453073C3-0758-4F3E-9486-B050B908ABE9}" srcOrd="0" destOrd="0" presId="urn:microsoft.com/office/officeart/2018/2/layout/IconCircleList"/>
    <dgm:cxn modelId="{D958624A-6367-4076-AED1-03BB30F20B52}" type="presParOf" srcId="{8A2C0A88-79AE-4C19-972D-7C0004598260}" destId="{518534C9-6202-4EB4-ABD2-34923F3DDD8F}" srcOrd="1" destOrd="0" presId="urn:microsoft.com/office/officeart/2018/2/layout/IconCircleList"/>
    <dgm:cxn modelId="{F95B079D-0C0C-45CB-9BE2-935AC3B905AA}" type="presParOf" srcId="{8A2C0A88-79AE-4C19-972D-7C0004598260}" destId="{1BB1C401-0382-411A-AE72-779550BABF7F}" srcOrd="2" destOrd="0" presId="urn:microsoft.com/office/officeart/2018/2/layout/IconCircleList"/>
    <dgm:cxn modelId="{CE2245A3-8383-4E97-BBC8-A1369FAF96DE}" type="presParOf" srcId="{8A2C0A88-79AE-4C19-972D-7C0004598260}" destId="{C33372CE-A0C7-4B5E-B898-1C2E02C6143D}" srcOrd="3" destOrd="0" presId="urn:microsoft.com/office/officeart/2018/2/layout/IconCircleList"/>
    <dgm:cxn modelId="{0298E0FF-7579-46E8-922D-4BE358E592C6}" type="presParOf" srcId="{2BB4E4D9-044D-4C08-927B-1F9DB946953E}" destId="{BB994FB6-14E6-459F-B623-B3C432850AD4}" srcOrd="1" destOrd="0" presId="urn:microsoft.com/office/officeart/2018/2/layout/IconCircleList"/>
    <dgm:cxn modelId="{95E59C56-387A-495C-9C72-5405246D586E}" type="presParOf" srcId="{2BB4E4D9-044D-4C08-927B-1F9DB946953E}" destId="{7393A046-551A-4E9A-AE9E-07138B38D8CB}" srcOrd="2" destOrd="0" presId="urn:microsoft.com/office/officeart/2018/2/layout/IconCircleList"/>
    <dgm:cxn modelId="{D09678D6-C02C-4197-9503-C841F32474EE}" type="presParOf" srcId="{7393A046-551A-4E9A-AE9E-07138B38D8CB}" destId="{B9F87D68-DA33-4F8B-9E9F-415525BD7E8D}" srcOrd="0" destOrd="0" presId="urn:microsoft.com/office/officeart/2018/2/layout/IconCircleList"/>
    <dgm:cxn modelId="{41613289-5719-4544-A240-C87178DE325E}" type="presParOf" srcId="{7393A046-551A-4E9A-AE9E-07138B38D8CB}" destId="{A0B86257-DFFA-4538-9B66-18DD41C3BB8E}" srcOrd="1" destOrd="0" presId="urn:microsoft.com/office/officeart/2018/2/layout/IconCircleList"/>
    <dgm:cxn modelId="{3A0DBB24-A8A2-43D1-B2CD-11AB96F089B4}" type="presParOf" srcId="{7393A046-551A-4E9A-AE9E-07138B38D8CB}" destId="{4D0E8974-4C37-40C1-8427-CAE3BDE985CE}" srcOrd="2" destOrd="0" presId="urn:microsoft.com/office/officeart/2018/2/layout/IconCircleList"/>
    <dgm:cxn modelId="{364DF00E-FB0A-4036-A3F4-6994909974FC}" type="presParOf" srcId="{7393A046-551A-4E9A-AE9E-07138B38D8CB}" destId="{6620490B-EBE4-48A7-AA30-49ED9D047665}" srcOrd="3" destOrd="0" presId="urn:microsoft.com/office/officeart/2018/2/layout/IconCircleList"/>
    <dgm:cxn modelId="{893E13EA-926D-4864-8E65-4AB823FA8C68}" type="presParOf" srcId="{2BB4E4D9-044D-4C08-927B-1F9DB946953E}" destId="{76BA45FD-5850-4991-BBB5-675B38D2EFBD}" srcOrd="3" destOrd="0" presId="urn:microsoft.com/office/officeart/2018/2/layout/IconCircleList"/>
    <dgm:cxn modelId="{A58FD50D-A422-437C-97A6-0ED2D1E01BC6}" type="presParOf" srcId="{2BB4E4D9-044D-4C08-927B-1F9DB946953E}" destId="{1C42A7FF-BDE3-4751-BD21-84091385A214}" srcOrd="4" destOrd="0" presId="urn:microsoft.com/office/officeart/2018/2/layout/IconCircleList"/>
    <dgm:cxn modelId="{2E4018A4-F50D-443F-87F8-550B585F9367}" type="presParOf" srcId="{1C42A7FF-BDE3-4751-BD21-84091385A214}" destId="{ED68B5CC-D48B-4EAB-A699-9CBAF860A809}" srcOrd="0" destOrd="0" presId="urn:microsoft.com/office/officeart/2018/2/layout/IconCircleList"/>
    <dgm:cxn modelId="{89D5C7BC-25F1-4C80-ACE8-145CD952E743}" type="presParOf" srcId="{1C42A7FF-BDE3-4751-BD21-84091385A214}" destId="{F367FF98-2E2D-4CD6-A68C-F4763E644E10}" srcOrd="1" destOrd="0" presId="urn:microsoft.com/office/officeart/2018/2/layout/IconCircleList"/>
    <dgm:cxn modelId="{5E3B8A5B-F33D-48DA-9212-728F7A74C2D3}" type="presParOf" srcId="{1C42A7FF-BDE3-4751-BD21-84091385A214}" destId="{36946498-56D1-45E2-91BD-4CA2B3B34072}" srcOrd="2" destOrd="0" presId="urn:microsoft.com/office/officeart/2018/2/layout/IconCircleList"/>
    <dgm:cxn modelId="{507287F2-B20C-4339-AB5E-768F4B846059}" type="presParOf" srcId="{1C42A7FF-BDE3-4751-BD21-84091385A214}" destId="{E0873925-E28B-470C-8E11-D0E787B59A99}" srcOrd="3" destOrd="0" presId="urn:microsoft.com/office/officeart/2018/2/layout/IconCircleList"/>
    <dgm:cxn modelId="{6C474158-2E0E-4546-8DDB-C3C8D3034515}" type="presParOf" srcId="{2BB4E4D9-044D-4C08-927B-1F9DB946953E}" destId="{55048541-EED7-4C72-A3D7-8545BE37BD5B}" srcOrd="5" destOrd="0" presId="urn:microsoft.com/office/officeart/2018/2/layout/IconCircleList"/>
    <dgm:cxn modelId="{5A01CDF7-D463-4448-A2B6-5600815526D3}" type="presParOf" srcId="{2BB4E4D9-044D-4C08-927B-1F9DB946953E}" destId="{7C0B7BF2-BCF6-4C51-A4CD-A7679F312A6C}" srcOrd="6" destOrd="0" presId="urn:microsoft.com/office/officeart/2018/2/layout/IconCircleList"/>
    <dgm:cxn modelId="{73367E87-7952-4D58-A31F-34B9EAE6D118}" type="presParOf" srcId="{7C0B7BF2-BCF6-4C51-A4CD-A7679F312A6C}" destId="{ECD367BC-F1EA-49A8-8349-C99819C5CB23}" srcOrd="0" destOrd="0" presId="urn:microsoft.com/office/officeart/2018/2/layout/IconCircleList"/>
    <dgm:cxn modelId="{A1BBEE3B-4E2D-4262-9B22-9D86555CFC86}" type="presParOf" srcId="{7C0B7BF2-BCF6-4C51-A4CD-A7679F312A6C}" destId="{C6D2100D-59E8-4DF4-88FA-918123536CAA}" srcOrd="1" destOrd="0" presId="urn:microsoft.com/office/officeart/2018/2/layout/IconCircleList"/>
    <dgm:cxn modelId="{FA467860-F219-45C1-9F9A-306D2DB8196C}" type="presParOf" srcId="{7C0B7BF2-BCF6-4C51-A4CD-A7679F312A6C}" destId="{3858DA2C-6189-40EC-8349-11443BF0C682}" srcOrd="2" destOrd="0" presId="urn:microsoft.com/office/officeart/2018/2/layout/IconCircleList"/>
    <dgm:cxn modelId="{41388717-A62B-4D57-832F-83D3E16C8FE8}" type="presParOf" srcId="{7C0B7BF2-BCF6-4C51-A4CD-A7679F312A6C}" destId="{6719E236-C747-43CC-8FD9-558BDE744411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C96679-8BA3-4770-B53C-22D84CC5D8D6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575F9EBA-C8C3-4A2F-BCC3-ED755AB2FF8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 err="1">
              <a:solidFill>
                <a:srgbClr val="1FA3CC"/>
              </a:solidFill>
            </a:rPr>
            <a:t>Prioritizează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îngrijirea</a:t>
          </a:r>
          <a:r>
            <a:rPr lang="en-US" b="1" dirty="0">
              <a:solidFill>
                <a:srgbClr val="1FA3CC"/>
              </a:solidFill>
            </a:rPr>
            <a:t> de sine </a:t>
          </a:r>
          <a:r>
            <a:rPr lang="en-US" b="1" dirty="0" err="1">
              <a:solidFill>
                <a:srgbClr val="1FA3CC"/>
              </a:solidFill>
            </a:rPr>
            <a:t>și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sănătatea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fizică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și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emoțională</a:t>
          </a:r>
          <a:r>
            <a:rPr lang="en-US" b="1" dirty="0">
              <a:solidFill>
                <a:srgbClr val="1FA3CC"/>
              </a:solidFill>
            </a:rPr>
            <a:t>, </a:t>
          </a:r>
          <a:r>
            <a:rPr lang="en-US" b="1" dirty="0" err="1">
              <a:solidFill>
                <a:srgbClr val="1FA3CC"/>
              </a:solidFill>
            </a:rPr>
            <a:t>chiar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dacă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asta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înseamnă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stabilirea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unor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limite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clare</a:t>
          </a:r>
          <a:r>
            <a:rPr lang="en-US" b="1" dirty="0">
              <a:solidFill>
                <a:srgbClr val="1FA3CC"/>
              </a:solidFill>
            </a:rPr>
            <a:t> la </a:t>
          </a:r>
          <a:r>
            <a:rPr lang="en-US" b="1" dirty="0" err="1">
              <a:solidFill>
                <a:srgbClr val="1FA3CC"/>
              </a:solidFill>
            </a:rPr>
            <a:t>locul</a:t>
          </a:r>
          <a:r>
            <a:rPr lang="en-US" b="1" dirty="0">
              <a:solidFill>
                <a:srgbClr val="1FA3CC"/>
              </a:solidFill>
            </a:rPr>
            <a:t> de </a:t>
          </a:r>
          <a:r>
            <a:rPr lang="en-US" b="1" dirty="0" err="1">
              <a:solidFill>
                <a:srgbClr val="1FA3CC"/>
              </a:solidFill>
            </a:rPr>
            <a:t>muncă</a:t>
          </a:r>
          <a:r>
            <a:rPr lang="en-US" b="1" dirty="0">
              <a:solidFill>
                <a:srgbClr val="1FA3CC"/>
              </a:solidFill>
            </a:rPr>
            <a:t>.</a:t>
          </a:r>
        </a:p>
      </dgm:t>
    </dgm:pt>
    <dgm:pt modelId="{7D140DDE-23B2-4ECA-BE0F-7823C1A2E74A}" type="parTrans" cxnId="{6F35C94D-F2A9-4B04-826D-A897A0091346}">
      <dgm:prSet/>
      <dgm:spPr/>
      <dgm:t>
        <a:bodyPr/>
        <a:lstStyle/>
        <a:p>
          <a:endParaRPr lang="en-US"/>
        </a:p>
      </dgm:t>
    </dgm:pt>
    <dgm:pt modelId="{2A544DA8-D219-45FC-AB73-1BCCFEBC730C}" type="sibTrans" cxnId="{6F35C94D-F2A9-4B04-826D-A897A0091346}">
      <dgm:prSet/>
      <dgm:spPr/>
      <dgm:t>
        <a:bodyPr/>
        <a:lstStyle/>
        <a:p>
          <a:endParaRPr lang="en-US"/>
        </a:p>
      </dgm:t>
    </dgm:pt>
    <dgm:pt modelId="{E61ED4BA-53C3-410A-8177-D71E7EE4379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 err="1">
              <a:solidFill>
                <a:srgbClr val="1FA3CC"/>
              </a:solidFill>
            </a:rPr>
            <a:t>Căutați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sprijin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și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împărtășiți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experiențe</a:t>
          </a:r>
          <a:r>
            <a:rPr lang="en-US" b="1" dirty="0">
              <a:solidFill>
                <a:srgbClr val="1FA3CC"/>
              </a:solidFill>
            </a:rPr>
            <a:t> cu </a:t>
          </a:r>
          <a:r>
            <a:rPr lang="en-US" b="1" dirty="0" err="1">
              <a:solidFill>
                <a:srgbClr val="1FA3CC"/>
              </a:solidFill>
            </a:rPr>
            <a:t>alți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profesioniști</a:t>
          </a:r>
          <a:r>
            <a:rPr lang="en-US" b="1" dirty="0">
              <a:solidFill>
                <a:srgbClr val="1FA3CC"/>
              </a:solidFill>
            </a:rPr>
            <a:t> din </a:t>
          </a:r>
          <a:r>
            <a:rPr lang="en-US" b="1" dirty="0" err="1">
              <a:solidFill>
                <a:srgbClr val="1FA3CC"/>
              </a:solidFill>
            </a:rPr>
            <a:t>domeniul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educației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în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situații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similare</a:t>
          </a:r>
          <a:r>
            <a:rPr lang="en-US" b="1" dirty="0">
              <a:solidFill>
                <a:srgbClr val="1FA3CC"/>
              </a:solidFill>
            </a:rPr>
            <a:t>.</a:t>
          </a:r>
        </a:p>
      </dgm:t>
    </dgm:pt>
    <dgm:pt modelId="{4EAA5150-034E-41E0-96B8-5DF47EC3A989}" type="parTrans" cxnId="{3062F882-78D9-408C-AA64-90706830C143}">
      <dgm:prSet/>
      <dgm:spPr/>
      <dgm:t>
        <a:bodyPr/>
        <a:lstStyle/>
        <a:p>
          <a:endParaRPr lang="en-US"/>
        </a:p>
      </dgm:t>
    </dgm:pt>
    <dgm:pt modelId="{3154F63B-6AD0-46F4-94CC-6D2A7DCF1313}" type="sibTrans" cxnId="{3062F882-78D9-408C-AA64-90706830C143}">
      <dgm:prSet/>
      <dgm:spPr/>
      <dgm:t>
        <a:bodyPr/>
        <a:lstStyle/>
        <a:p>
          <a:endParaRPr lang="en-US"/>
        </a:p>
      </dgm:t>
    </dgm:pt>
    <dgm:pt modelId="{0972B15F-C142-443E-A94A-5E7EDB2EE61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 err="1">
              <a:solidFill>
                <a:srgbClr val="1FA3CC"/>
              </a:solidFill>
            </a:rPr>
            <a:t>Stabiliți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obiective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realiste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și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faceți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ajustări</a:t>
          </a:r>
          <a:r>
            <a:rPr lang="en-US" b="1" dirty="0">
              <a:solidFill>
                <a:srgbClr val="1FA3CC"/>
              </a:solidFill>
            </a:rPr>
            <a:t> ale </a:t>
          </a:r>
          <a:r>
            <a:rPr lang="en-US" b="1" dirty="0" err="1">
              <a:solidFill>
                <a:srgbClr val="1FA3CC"/>
              </a:solidFill>
            </a:rPr>
            <a:t>așteptărilor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pentru</a:t>
          </a:r>
          <a:r>
            <a:rPr lang="en-US" b="1" dirty="0">
              <a:solidFill>
                <a:srgbClr val="1FA3CC"/>
              </a:solidFill>
            </a:rPr>
            <a:t> a reduce </a:t>
          </a:r>
          <a:r>
            <a:rPr lang="en-US" b="1" dirty="0" err="1">
              <a:solidFill>
                <a:srgbClr val="1FA3CC"/>
              </a:solidFill>
            </a:rPr>
            <a:t>presiunea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autoimpusă</a:t>
          </a:r>
          <a:r>
            <a:rPr lang="en-US" b="1" dirty="0">
              <a:solidFill>
                <a:srgbClr val="1FA3CC"/>
              </a:solidFill>
            </a:rPr>
            <a:t>.</a:t>
          </a:r>
        </a:p>
      </dgm:t>
    </dgm:pt>
    <dgm:pt modelId="{8A956CC0-5CBC-4CFA-8289-8597DFB36B90}" type="parTrans" cxnId="{94685CFB-1688-45D3-B258-8DF79801B4A0}">
      <dgm:prSet/>
      <dgm:spPr/>
      <dgm:t>
        <a:bodyPr/>
        <a:lstStyle/>
        <a:p>
          <a:endParaRPr lang="en-US"/>
        </a:p>
      </dgm:t>
    </dgm:pt>
    <dgm:pt modelId="{91A19BCF-B5F8-4D26-8746-34463C3D387D}" type="sibTrans" cxnId="{94685CFB-1688-45D3-B258-8DF79801B4A0}">
      <dgm:prSet/>
      <dgm:spPr/>
      <dgm:t>
        <a:bodyPr/>
        <a:lstStyle/>
        <a:p>
          <a:endParaRPr lang="en-US"/>
        </a:p>
      </dgm:t>
    </dgm:pt>
    <dgm:pt modelId="{3962D3D1-9FAB-4095-9A3E-9125D5D0DFE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 err="1">
              <a:solidFill>
                <a:srgbClr val="1FA3CC"/>
              </a:solidFill>
            </a:rPr>
            <a:t>Identificați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activități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și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practici</a:t>
          </a:r>
          <a:r>
            <a:rPr lang="en-US" b="1" dirty="0">
              <a:solidFill>
                <a:srgbClr val="1FA3CC"/>
              </a:solidFill>
            </a:rPr>
            <a:t> care </a:t>
          </a:r>
          <a:r>
            <a:rPr lang="en-US" b="1" dirty="0" err="1">
              <a:solidFill>
                <a:srgbClr val="1FA3CC"/>
              </a:solidFill>
            </a:rPr>
            <a:t>oferă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ameliorarea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stresului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și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promovează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bunăstarea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personală</a:t>
          </a:r>
          <a:r>
            <a:rPr lang="en-US" b="1" dirty="0">
              <a:solidFill>
                <a:srgbClr val="1FA3CC"/>
              </a:solidFill>
            </a:rPr>
            <a:t>, cum </a:t>
          </a:r>
          <a:r>
            <a:rPr lang="en-US" b="1" dirty="0" err="1">
              <a:solidFill>
                <a:srgbClr val="1FA3CC"/>
              </a:solidFill>
            </a:rPr>
            <a:t>ar</a:t>
          </a:r>
          <a:r>
            <a:rPr lang="en-US" b="1" dirty="0">
              <a:solidFill>
                <a:srgbClr val="1FA3CC"/>
              </a:solidFill>
            </a:rPr>
            <a:t> fi hobby-urile, </a:t>
          </a:r>
          <a:r>
            <a:rPr lang="en-US" b="1" dirty="0" err="1">
              <a:solidFill>
                <a:srgbClr val="1FA3CC"/>
              </a:solidFill>
            </a:rPr>
            <a:t>exercițiile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fizice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și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petrecerea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timpului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în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natură</a:t>
          </a:r>
          <a:r>
            <a:rPr lang="en-US" b="1" dirty="0">
              <a:solidFill>
                <a:srgbClr val="1FA3CC"/>
              </a:solidFill>
            </a:rPr>
            <a:t>.</a:t>
          </a:r>
        </a:p>
      </dgm:t>
    </dgm:pt>
    <dgm:pt modelId="{D59B1410-0792-4C59-9B3B-030CC2B43024}" type="parTrans" cxnId="{8789B71D-2E1D-4701-8EFA-CAC1147AA4A9}">
      <dgm:prSet/>
      <dgm:spPr/>
      <dgm:t>
        <a:bodyPr/>
        <a:lstStyle/>
        <a:p>
          <a:endParaRPr lang="en-US"/>
        </a:p>
      </dgm:t>
    </dgm:pt>
    <dgm:pt modelId="{6F1F3DAF-1BEE-4EF3-B52B-70D4A6F76BE2}" type="sibTrans" cxnId="{8789B71D-2E1D-4701-8EFA-CAC1147AA4A9}">
      <dgm:prSet/>
      <dgm:spPr/>
      <dgm:t>
        <a:bodyPr/>
        <a:lstStyle/>
        <a:p>
          <a:endParaRPr lang="en-US"/>
        </a:p>
      </dgm:t>
    </dgm:pt>
    <dgm:pt modelId="{5565E754-915C-419C-BC38-4E3A169F6862}" type="pres">
      <dgm:prSet presAssocID="{DBC96679-8BA3-4770-B53C-22D84CC5D8D6}" presName="root" presStyleCnt="0">
        <dgm:presLayoutVars>
          <dgm:dir/>
          <dgm:resizeHandles val="exact"/>
        </dgm:presLayoutVars>
      </dgm:prSet>
      <dgm:spPr/>
    </dgm:pt>
    <dgm:pt modelId="{F814EDC2-C0B1-4383-B597-DA9CDD4F768F}" type="pres">
      <dgm:prSet presAssocID="{575F9EBA-C8C3-4A2F-BCC3-ED755AB2FF88}" presName="compNode" presStyleCnt="0"/>
      <dgm:spPr/>
    </dgm:pt>
    <dgm:pt modelId="{99022830-41C5-45F4-8BBC-3D072FFFA2CD}" type="pres">
      <dgm:prSet presAssocID="{575F9EBA-C8C3-4A2F-BCC3-ED755AB2FF88}" presName="bgRect" presStyleLbl="bgShp" presStyleIdx="0" presStyleCnt="4"/>
      <dgm:spPr/>
    </dgm:pt>
    <dgm:pt modelId="{443FB0ED-C062-449E-9E7C-FA5E4F36A491}" type="pres">
      <dgm:prSet presAssocID="{575F9EBA-C8C3-4A2F-BCC3-ED755AB2FF8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ymnast - Floor Routine"/>
        </a:ext>
      </dgm:extLst>
    </dgm:pt>
    <dgm:pt modelId="{54FAD51C-446B-453A-B00D-91ABDDAB27A9}" type="pres">
      <dgm:prSet presAssocID="{575F9EBA-C8C3-4A2F-BCC3-ED755AB2FF88}" presName="spaceRect" presStyleCnt="0"/>
      <dgm:spPr/>
    </dgm:pt>
    <dgm:pt modelId="{DC091BDA-EB41-407C-83C7-7047BCEBB0CC}" type="pres">
      <dgm:prSet presAssocID="{575F9EBA-C8C3-4A2F-BCC3-ED755AB2FF88}" presName="parTx" presStyleLbl="revTx" presStyleIdx="0" presStyleCnt="4">
        <dgm:presLayoutVars>
          <dgm:chMax val="0"/>
          <dgm:chPref val="0"/>
        </dgm:presLayoutVars>
      </dgm:prSet>
      <dgm:spPr/>
    </dgm:pt>
    <dgm:pt modelId="{7FC14EDF-8AAF-4596-95CA-B6A6533AC995}" type="pres">
      <dgm:prSet presAssocID="{2A544DA8-D219-45FC-AB73-1BCCFEBC730C}" presName="sibTrans" presStyleCnt="0"/>
      <dgm:spPr/>
    </dgm:pt>
    <dgm:pt modelId="{9116758F-E18E-4A83-A201-5DEDF30F7477}" type="pres">
      <dgm:prSet presAssocID="{E61ED4BA-53C3-410A-8177-D71E7EE43799}" presName="compNode" presStyleCnt="0"/>
      <dgm:spPr/>
    </dgm:pt>
    <dgm:pt modelId="{C614014F-41A1-4647-B1DB-1475A0B1DBBC}" type="pres">
      <dgm:prSet presAssocID="{E61ED4BA-53C3-410A-8177-D71E7EE43799}" presName="bgRect" presStyleLbl="bgShp" presStyleIdx="1" presStyleCnt="4"/>
      <dgm:spPr/>
    </dgm:pt>
    <dgm:pt modelId="{ADC36FE2-9C17-4D76-86B3-43523801B134}" type="pres">
      <dgm:prSet presAssocID="{E61ED4BA-53C3-410A-8177-D71E7EE43799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89630E34-D002-4115-AB23-482057E1F534}" type="pres">
      <dgm:prSet presAssocID="{E61ED4BA-53C3-410A-8177-D71E7EE43799}" presName="spaceRect" presStyleCnt="0"/>
      <dgm:spPr/>
    </dgm:pt>
    <dgm:pt modelId="{992E5170-2623-4AA1-8004-C857AB59CB8F}" type="pres">
      <dgm:prSet presAssocID="{E61ED4BA-53C3-410A-8177-D71E7EE43799}" presName="parTx" presStyleLbl="revTx" presStyleIdx="1" presStyleCnt="4">
        <dgm:presLayoutVars>
          <dgm:chMax val="0"/>
          <dgm:chPref val="0"/>
        </dgm:presLayoutVars>
      </dgm:prSet>
      <dgm:spPr/>
    </dgm:pt>
    <dgm:pt modelId="{CFAED714-EAD8-42D8-93D7-11E717C15E4B}" type="pres">
      <dgm:prSet presAssocID="{3154F63B-6AD0-46F4-94CC-6D2A7DCF1313}" presName="sibTrans" presStyleCnt="0"/>
      <dgm:spPr/>
    </dgm:pt>
    <dgm:pt modelId="{61AB995D-DC32-49BE-B132-1A0471BD94C5}" type="pres">
      <dgm:prSet presAssocID="{0972B15F-C142-443E-A94A-5E7EDB2EE61E}" presName="compNode" presStyleCnt="0"/>
      <dgm:spPr/>
    </dgm:pt>
    <dgm:pt modelId="{0D6C5F2A-84E3-4758-83ED-591EA6311221}" type="pres">
      <dgm:prSet presAssocID="{0972B15F-C142-443E-A94A-5E7EDB2EE61E}" presName="bgRect" presStyleLbl="bgShp" presStyleIdx="2" presStyleCnt="4"/>
      <dgm:spPr/>
    </dgm:pt>
    <dgm:pt modelId="{0FDD23B8-C512-4B6C-A65E-A798BEE7951E}" type="pres">
      <dgm:prSet presAssocID="{0972B15F-C142-443E-A94A-5E7EDB2EE61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rt Lock"/>
        </a:ext>
      </dgm:extLst>
    </dgm:pt>
    <dgm:pt modelId="{E3FBBD40-8B9A-4E56-BB20-731D76E10AA3}" type="pres">
      <dgm:prSet presAssocID="{0972B15F-C142-443E-A94A-5E7EDB2EE61E}" presName="spaceRect" presStyleCnt="0"/>
      <dgm:spPr/>
    </dgm:pt>
    <dgm:pt modelId="{C277A979-CD44-4382-85EE-A21DFA5A5BB9}" type="pres">
      <dgm:prSet presAssocID="{0972B15F-C142-443E-A94A-5E7EDB2EE61E}" presName="parTx" presStyleLbl="revTx" presStyleIdx="2" presStyleCnt="4">
        <dgm:presLayoutVars>
          <dgm:chMax val="0"/>
          <dgm:chPref val="0"/>
        </dgm:presLayoutVars>
      </dgm:prSet>
      <dgm:spPr/>
    </dgm:pt>
    <dgm:pt modelId="{97927AE2-AC70-4647-A323-929B645DAC3B}" type="pres">
      <dgm:prSet presAssocID="{91A19BCF-B5F8-4D26-8746-34463C3D387D}" presName="sibTrans" presStyleCnt="0"/>
      <dgm:spPr/>
    </dgm:pt>
    <dgm:pt modelId="{39A5BF45-3E92-4D0F-867C-F3F8533C9AAA}" type="pres">
      <dgm:prSet presAssocID="{3962D3D1-9FAB-4095-9A3E-9125D5D0DFE4}" presName="compNode" presStyleCnt="0"/>
      <dgm:spPr/>
    </dgm:pt>
    <dgm:pt modelId="{B8B79B05-E3FD-41EE-9577-01F93C1C79DF}" type="pres">
      <dgm:prSet presAssocID="{3962D3D1-9FAB-4095-9A3E-9125D5D0DFE4}" presName="bgRect" presStyleLbl="bgShp" presStyleIdx="3" presStyleCnt="4" custScaleY="134716"/>
      <dgm:spPr/>
    </dgm:pt>
    <dgm:pt modelId="{20F80571-BF7D-4743-BE96-55AC69C5CC32}" type="pres">
      <dgm:prSet presAssocID="{3962D3D1-9FAB-4095-9A3E-9125D5D0DFE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ula de clases"/>
        </a:ext>
      </dgm:extLst>
    </dgm:pt>
    <dgm:pt modelId="{E942D2B4-9E95-4EF1-8191-E194844B4D64}" type="pres">
      <dgm:prSet presAssocID="{3962D3D1-9FAB-4095-9A3E-9125D5D0DFE4}" presName="spaceRect" presStyleCnt="0"/>
      <dgm:spPr/>
    </dgm:pt>
    <dgm:pt modelId="{CF48D1F5-5ED7-4374-8E7E-D0AAF4A18855}" type="pres">
      <dgm:prSet presAssocID="{3962D3D1-9FAB-4095-9A3E-9125D5D0DFE4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09FF6117-54B3-4255-A20B-2D9F1C1E1AB1}" type="presOf" srcId="{0972B15F-C142-443E-A94A-5E7EDB2EE61E}" destId="{C277A979-CD44-4382-85EE-A21DFA5A5BB9}" srcOrd="0" destOrd="0" presId="urn:microsoft.com/office/officeart/2018/2/layout/IconVerticalSolidList"/>
    <dgm:cxn modelId="{8789B71D-2E1D-4701-8EFA-CAC1147AA4A9}" srcId="{DBC96679-8BA3-4770-B53C-22D84CC5D8D6}" destId="{3962D3D1-9FAB-4095-9A3E-9125D5D0DFE4}" srcOrd="3" destOrd="0" parTransId="{D59B1410-0792-4C59-9B3B-030CC2B43024}" sibTransId="{6F1F3DAF-1BEE-4EF3-B52B-70D4A6F76BE2}"/>
    <dgm:cxn modelId="{0EAF7744-222D-4DD4-A21F-A36227480473}" type="presOf" srcId="{DBC96679-8BA3-4770-B53C-22D84CC5D8D6}" destId="{5565E754-915C-419C-BC38-4E3A169F6862}" srcOrd="0" destOrd="0" presId="urn:microsoft.com/office/officeart/2018/2/layout/IconVerticalSolidList"/>
    <dgm:cxn modelId="{6F35C94D-F2A9-4B04-826D-A897A0091346}" srcId="{DBC96679-8BA3-4770-B53C-22D84CC5D8D6}" destId="{575F9EBA-C8C3-4A2F-BCC3-ED755AB2FF88}" srcOrd="0" destOrd="0" parTransId="{7D140DDE-23B2-4ECA-BE0F-7823C1A2E74A}" sibTransId="{2A544DA8-D219-45FC-AB73-1BCCFEBC730C}"/>
    <dgm:cxn modelId="{DADD1E6E-1B13-42F3-8E4D-5915E693AD5A}" type="presOf" srcId="{E61ED4BA-53C3-410A-8177-D71E7EE43799}" destId="{992E5170-2623-4AA1-8004-C857AB59CB8F}" srcOrd="0" destOrd="0" presId="urn:microsoft.com/office/officeart/2018/2/layout/IconVerticalSolidList"/>
    <dgm:cxn modelId="{3062F882-78D9-408C-AA64-90706830C143}" srcId="{DBC96679-8BA3-4770-B53C-22D84CC5D8D6}" destId="{E61ED4BA-53C3-410A-8177-D71E7EE43799}" srcOrd="1" destOrd="0" parTransId="{4EAA5150-034E-41E0-96B8-5DF47EC3A989}" sibTransId="{3154F63B-6AD0-46F4-94CC-6D2A7DCF1313}"/>
    <dgm:cxn modelId="{48A791CD-79E6-40D8-88A3-2EF323A0E4FE}" type="presOf" srcId="{3962D3D1-9FAB-4095-9A3E-9125D5D0DFE4}" destId="{CF48D1F5-5ED7-4374-8E7E-D0AAF4A18855}" srcOrd="0" destOrd="0" presId="urn:microsoft.com/office/officeart/2018/2/layout/IconVerticalSolidList"/>
    <dgm:cxn modelId="{451D90E3-DD9A-4149-A8FB-A006F4F6C7BD}" type="presOf" srcId="{575F9EBA-C8C3-4A2F-BCC3-ED755AB2FF88}" destId="{DC091BDA-EB41-407C-83C7-7047BCEBB0CC}" srcOrd="0" destOrd="0" presId="urn:microsoft.com/office/officeart/2018/2/layout/IconVerticalSolidList"/>
    <dgm:cxn modelId="{94685CFB-1688-45D3-B258-8DF79801B4A0}" srcId="{DBC96679-8BA3-4770-B53C-22D84CC5D8D6}" destId="{0972B15F-C142-443E-A94A-5E7EDB2EE61E}" srcOrd="2" destOrd="0" parTransId="{8A956CC0-5CBC-4CFA-8289-8597DFB36B90}" sibTransId="{91A19BCF-B5F8-4D26-8746-34463C3D387D}"/>
    <dgm:cxn modelId="{274A67F5-3154-44EB-9F9F-CEFF937D8631}" type="presParOf" srcId="{5565E754-915C-419C-BC38-4E3A169F6862}" destId="{F814EDC2-C0B1-4383-B597-DA9CDD4F768F}" srcOrd="0" destOrd="0" presId="urn:microsoft.com/office/officeart/2018/2/layout/IconVerticalSolidList"/>
    <dgm:cxn modelId="{F87146A1-BBE6-424E-9F26-297ADB698744}" type="presParOf" srcId="{F814EDC2-C0B1-4383-B597-DA9CDD4F768F}" destId="{99022830-41C5-45F4-8BBC-3D072FFFA2CD}" srcOrd="0" destOrd="0" presId="urn:microsoft.com/office/officeart/2018/2/layout/IconVerticalSolidList"/>
    <dgm:cxn modelId="{D05C0B81-B0DF-429E-970E-7B4621A12786}" type="presParOf" srcId="{F814EDC2-C0B1-4383-B597-DA9CDD4F768F}" destId="{443FB0ED-C062-449E-9E7C-FA5E4F36A491}" srcOrd="1" destOrd="0" presId="urn:microsoft.com/office/officeart/2018/2/layout/IconVerticalSolidList"/>
    <dgm:cxn modelId="{9AE84F0C-380A-46A1-83D9-F58257019A47}" type="presParOf" srcId="{F814EDC2-C0B1-4383-B597-DA9CDD4F768F}" destId="{54FAD51C-446B-453A-B00D-91ABDDAB27A9}" srcOrd="2" destOrd="0" presId="urn:microsoft.com/office/officeart/2018/2/layout/IconVerticalSolidList"/>
    <dgm:cxn modelId="{BCDC5C02-0D90-44AD-BC6B-BD561685F6C7}" type="presParOf" srcId="{F814EDC2-C0B1-4383-B597-DA9CDD4F768F}" destId="{DC091BDA-EB41-407C-83C7-7047BCEBB0CC}" srcOrd="3" destOrd="0" presId="urn:microsoft.com/office/officeart/2018/2/layout/IconVerticalSolidList"/>
    <dgm:cxn modelId="{7186ADD7-A734-4C4C-8EF4-38165D94316F}" type="presParOf" srcId="{5565E754-915C-419C-BC38-4E3A169F6862}" destId="{7FC14EDF-8AAF-4596-95CA-B6A6533AC995}" srcOrd="1" destOrd="0" presId="urn:microsoft.com/office/officeart/2018/2/layout/IconVerticalSolidList"/>
    <dgm:cxn modelId="{A2DE19D7-8C19-4BEE-973D-865E4C624983}" type="presParOf" srcId="{5565E754-915C-419C-BC38-4E3A169F6862}" destId="{9116758F-E18E-4A83-A201-5DEDF30F7477}" srcOrd="2" destOrd="0" presId="urn:microsoft.com/office/officeart/2018/2/layout/IconVerticalSolidList"/>
    <dgm:cxn modelId="{9A85E6CE-295E-47B4-B434-4BADBCB5DDD4}" type="presParOf" srcId="{9116758F-E18E-4A83-A201-5DEDF30F7477}" destId="{C614014F-41A1-4647-B1DB-1475A0B1DBBC}" srcOrd="0" destOrd="0" presId="urn:microsoft.com/office/officeart/2018/2/layout/IconVerticalSolidList"/>
    <dgm:cxn modelId="{AF5771F6-AE4E-44FD-99A4-89530893B2DD}" type="presParOf" srcId="{9116758F-E18E-4A83-A201-5DEDF30F7477}" destId="{ADC36FE2-9C17-4D76-86B3-43523801B134}" srcOrd="1" destOrd="0" presId="urn:microsoft.com/office/officeart/2018/2/layout/IconVerticalSolidList"/>
    <dgm:cxn modelId="{E0A7E3AA-FA5C-4AE3-87D7-869A3079BEFA}" type="presParOf" srcId="{9116758F-E18E-4A83-A201-5DEDF30F7477}" destId="{89630E34-D002-4115-AB23-482057E1F534}" srcOrd="2" destOrd="0" presId="urn:microsoft.com/office/officeart/2018/2/layout/IconVerticalSolidList"/>
    <dgm:cxn modelId="{C2369ED2-2D9D-4E27-9A30-E53D4292C9AB}" type="presParOf" srcId="{9116758F-E18E-4A83-A201-5DEDF30F7477}" destId="{992E5170-2623-4AA1-8004-C857AB59CB8F}" srcOrd="3" destOrd="0" presId="urn:microsoft.com/office/officeart/2018/2/layout/IconVerticalSolidList"/>
    <dgm:cxn modelId="{B0024156-985C-46D5-A5B3-77A3C3B48549}" type="presParOf" srcId="{5565E754-915C-419C-BC38-4E3A169F6862}" destId="{CFAED714-EAD8-42D8-93D7-11E717C15E4B}" srcOrd="3" destOrd="0" presId="urn:microsoft.com/office/officeart/2018/2/layout/IconVerticalSolidList"/>
    <dgm:cxn modelId="{C4629669-3007-42C3-8B82-73B49D1DE528}" type="presParOf" srcId="{5565E754-915C-419C-BC38-4E3A169F6862}" destId="{61AB995D-DC32-49BE-B132-1A0471BD94C5}" srcOrd="4" destOrd="0" presId="urn:microsoft.com/office/officeart/2018/2/layout/IconVerticalSolidList"/>
    <dgm:cxn modelId="{FA5A493E-E553-42D2-8FC6-02530A56C349}" type="presParOf" srcId="{61AB995D-DC32-49BE-B132-1A0471BD94C5}" destId="{0D6C5F2A-84E3-4758-83ED-591EA6311221}" srcOrd="0" destOrd="0" presId="urn:microsoft.com/office/officeart/2018/2/layout/IconVerticalSolidList"/>
    <dgm:cxn modelId="{0C331254-A6AB-4363-8167-CA2C61986920}" type="presParOf" srcId="{61AB995D-DC32-49BE-B132-1A0471BD94C5}" destId="{0FDD23B8-C512-4B6C-A65E-A798BEE7951E}" srcOrd="1" destOrd="0" presId="urn:microsoft.com/office/officeart/2018/2/layout/IconVerticalSolidList"/>
    <dgm:cxn modelId="{4F9D80F7-F81A-4FE2-B614-4FD5807E8BCB}" type="presParOf" srcId="{61AB995D-DC32-49BE-B132-1A0471BD94C5}" destId="{E3FBBD40-8B9A-4E56-BB20-731D76E10AA3}" srcOrd="2" destOrd="0" presId="urn:microsoft.com/office/officeart/2018/2/layout/IconVerticalSolidList"/>
    <dgm:cxn modelId="{B313ADB2-FBFA-4E7B-9ED3-95600459574B}" type="presParOf" srcId="{61AB995D-DC32-49BE-B132-1A0471BD94C5}" destId="{C277A979-CD44-4382-85EE-A21DFA5A5BB9}" srcOrd="3" destOrd="0" presId="urn:microsoft.com/office/officeart/2018/2/layout/IconVerticalSolidList"/>
    <dgm:cxn modelId="{3EAA6951-9F5B-4C5F-BD14-DC0EC675C02E}" type="presParOf" srcId="{5565E754-915C-419C-BC38-4E3A169F6862}" destId="{97927AE2-AC70-4647-A323-929B645DAC3B}" srcOrd="5" destOrd="0" presId="urn:microsoft.com/office/officeart/2018/2/layout/IconVerticalSolidList"/>
    <dgm:cxn modelId="{B0D94C98-8A15-4F88-B624-F596A039A236}" type="presParOf" srcId="{5565E754-915C-419C-BC38-4E3A169F6862}" destId="{39A5BF45-3E92-4D0F-867C-F3F8533C9AAA}" srcOrd="6" destOrd="0" presId="urn:microsoft.com/office/officeart/2018/2/layout/IconVerticalSolidList"/>
    <dgm:cxn modelId="{9C2D6458-431E-449B-9E4A-B1C73B018DA6}" type="presParOf" srcId="{39A5BF45-3E92-4D0F-867C-F3F8533C9AAA}" destId="{B8B79B05-E3FD-41EE-9577-01F93C1C79DF}" srcOrd="0" destOrd="0" presId="urn:microsoft.com/office/officeart/2018/2/layout/IconVerticalSolidList"/>
    <dgm:cxn modelId="{88A6C830-D590-42EF-B209-11C10D682856}" type="presParOf" srcId="{39A5BF45-3E92-4D0F-867C-F3F8533C9AAA}" destId="{20F80571-BF7D-4743-BE96-55AC69C5CC32}" srcOrd="1" destOrd="0" presId="urn:microsoft.com/office/officeart/2018/2/layout/IconVerticalSolidList"/>
    <dgm:cxn modelId="{2C676C49-ED4A-4527-B4AE-6E45071AC124}" type="presParOf" srcId="{39A5BF45-3E92-4D0F-867C-F3F8533C9AAA}" destId="{E942D2B4-9E95-4EF1-8191-E194844B4D64}" srcOrd="2" destOrd="0" presId="urn:microsoft.com/office/officeart/2018/2/layout/IconVerticalSolidList"/>
    <dgm:cxn modelId="{7EEAA4C9-66ED-4023-AA96-F692BF7F7D01}" type="presParOf" srcId="{39A5BF45-3E92-4D0F-867C-F3F8533C9AAA}" destId="{CF48D1F5-5ED7-4374-8E7E-D0AAF4A1885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3073C3-0758-4F3E-9486-B050B908ABE9}">
      <dsp:nvSpPr>
        <dsp:cNvPr id="0" name=""/>
        <dsp:cNvSpPr/>
      </dsp:nvSpPr>
      <dsp:spPr>
        <a:xfrm>
          <a:off x="65984" y="797587"/>
          <a:ext cx="1125986" cy="1125986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8534C9-6202-4EB4-ABD2-34923F3DDD8F}">
      <dsp:nvSpPr>
        <dsp:cNvPr id="0" name=""/>
        <dsp:cNvSpPr/>
      </dsp:nvSpPr>
      <dsp:spPr>
        <a:xfrm>
          <a:off x="302441" y="1034044"/>
          <a:ext cx="653072" cy="65307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3372CE-A0C7-4B5E-B898-1C2E02C6143D}">
      <dsp:nvSpPr>
        <dsp:cNvPr id="0" name=""/>
        <dsp:cNvSpPr/>
      </dsp:nvSpPr>
      <dsp:spPr>
        <a:xfrm>
          <a:off x="1292200" y="797587"/>
          <a:ext cx="2936216" cy="1125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solidFill>
                <a:srgbClr val="1FA3CC"/>
              </a:solidFill>
            </a:rPr>
            <a:t>Oferiți</a:t>
          </a:r>
          <a:r>
            <a:rPr lang="en-US" sz="1400" kern="1200" dirty="0">
              <a:solidFill>
                <a:srgbClr val="1FA3CC"/>
              </a:solidFill>
            </a:rPr>
            <a:t> </a:t>
          </a:r>
          <a:r>
            <a:rPr lang="en-US" sz="1400" kern="1200" dirty="0" err="1">
              <a:solidFill>
                <a:srgbClr val="1FA3CC"/>
              </a:solidFill>
            </a:rPr>
            <a:t>oportunități</a:t>
          </a:r>
          <a:r>
            <a:rPr lang="en-US" sz="1400" kern="1200" dirty="0">
              <a:solidFill>
                <a:srgbClr val="1FA3CC"/>
              </a:solidFill>
            </a:rPr>
            <a:t> de </a:t>
          </a:r>
          <a:r>
            <a:rPr lang="en-US" sz="1400" kern="1200" dirty="0" err="1">
              <a:solidFill>
                <a:srgbClr val="1FA3CC"/>
              </a:solidFill>
            </a:rPr>
            <a:t>dezvoltare</a:t>
          </a:r>
          <a:r>
            <a:rPr lang="en-US" sz="1400" kern="1200" dirty="0">
              <a:solidFill>
                <a:srgbClr val="1FA3CC"/>
              </a:solidFill>
            </a:rPr>
            <a:t> </a:t>
          </a:r>
          <a:r>
            <a:rPr lang="en-US" sz="1400" kern="1200" dirty="0" err="1">
              <a:solidFill>
                <a:srgbClr val="1FA3CC"/>
              </a:solidFill>
            </a:rPr>
            <a:t>profesională</a:t>
          </a:r>
          <a:r>
            <a:rPr lang="en-US" sz="1400" kern="1200" dirty="0">
              <a:solidFill>
                <a:srgbClr val="1FA3CC"/>
              </a:solidFill>
            </a:rPr>
            <a:t> </a:t>
          </a:r>
          <a:r>
            <a:rPr lang="en-US" sz="1400" kern="1200" dirty="0" err="1">
              <a:solidFill>
                <a:srgbClr val="1FA3CC"/>
              </a:solidFill>
            </a:rPr>
            <a:t>concentrată</a:t>
          </a:r>
          <a:r>
            <a:rPr lang="en-US" sz="1400" kern="1200" dirty="0">
              <a:solidFill>
                <a:srgbClr val="1FA3CC"/>
              </a:solidFill>
            </a:rPr>
            <a:t> pe </a:t>
          </a:r>
          <a:r>
            <a:rPr lang="en-US" sz="1400" kern="1200" dirty="0" err="1">
              <a:solidFill>
                <a:srgbClr val="1FA3CC"/>
              </a:solidFill>
            </a:rPr>
            <a:t>consolidarea</a:t>
          </a:r>
          <a:r>
            <a:rPr lang="en-US" sz="1400" kern="1200" dirty="0">
              <a:solidFill>
                <a:srgbClr val="1FA3CC"/>
              </a:solidFill>
            </a:rPr>
            <a:t> </a:t>
          </a:r>
          <a:r>
            <a:rPr lang="en-US" sz="1400" kern="1200" dirty="0" err="1">
              <a:solidFill>
                <a:srgbClr val="1FA3CC"/>
              </a:solidFill>
            </a:rPr>
            <a:t>abilităților</a:t>
          </a:r>
          <a:r>
            <a:rPr lang="en-US" sz="1400" kern="1200" dirty="0">
              <a:solidFill>
                <a:srgbClr val="1FA3CC"/>
              </a:solidFill>
            </a:rPr>
            <a:t> de </a:t>
          </a:r>
          <a:r>
            <a:rPr lang="en-US" sz="1400" kern="1200" dirty="0" err="1">
              <a:solidFill>
                <a:srgbClr val="1FA3CC"/>
              </a:solidFill>
            </a:rPr>
            <a:t>adaptare</a:t>
          </a:r>
          <a:r>
            <a:rPr lang="en-US" sz="1400" kern="1200" dirty="0">
              <a:solidFill>
                <a:srgbClr val="1FA3CC"/>
              </a:solidFill>
            </a:rPr>
            <a:t> </a:t>
          </a:r>
          <a:r>
            <a:rPr lang="en-US" sz="1400" kern="1200" dirty="0" err="1">
              <a:solidFill>
                <a:srgbClr val="1FA3CC"/>
              </a:solidFill>
            </a:rPr>
            <a:t>și</a:t>
          </a:r>
          <a:r>
            <a:rPr lang="en-US" sz="1400" kern="1200" dirty="0">
              <a:solidFill>
                <a:srgbClr val="1FA3CC"/>
              </a:solidFill>
            </a:rPr>
            <a:t> a </a:t>
          </a:r>
          <a:r>
            <a:rPr lang="en-US" sz="1400" kern="1200" dirty="0" err="1">
              <a:solidFill>
                <a:srgbClr val="1FA3CC"/>
              </a:solidFill>
            </a:rPr>
            <a:t>rezistenței</a:t>
          </a:r>
          <a:endParaRPr lang="en-US" sz="1400" kern="1200" dirty="0">
            <a:solidFill>
              <a:srgbClr val="1FA3CC"/>
            </a:solidFill>
          </a:endParaRPr>
        </a:p>
      </dsp:txBody>
      <dsp:txXfrm>
        <a:off x="1292200" y="797587"/>
        <a:ext cx="2936216" cy="1125986"/>
      </dsp:txXfrm>
    </dsp:sp>
    <dsp:sp modelId="{B9F87D68-DA33-4F8B-9E9F-415525BD7E8D}">
      <dsp:nvSpPr>
        <dsp:cNvPr id="0" name=""/>
        <dsp:cNvSpPr/>
      </dsp:nvSpPr>
      <dsp:spPr>
        <a:xfrm>
          <a:off x="4690875" y="797587"/>
          <a:ext cx="1125986" cy="1125986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B86257-DFFA-4538-9B66-18DD41C3BB8E}">
      <dsp:nvSpPr>
        <dsp:cNvPr id="0" name=""/>
        <dsp:cNvSpPr/>
      </dsp:nvSpPr>
      <dsp:spPr>
        <a:xfrm>
          <a:off x="4927332" y="1034044"/>
          <a:ext cx="653072" cy="65307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20490B-EBE4-48A7-AA30-49ED9D047665}">
      <dsp:nvSpPr>
        <dsp:cNvPr id="0" name=""/>
        <dsp:cNvSpPr/>
      </dsp:nvSpPr>
      <dsp:spPr>
        <a:xfrm>
          <a:off x="6058144" y="797587"/>
          <a:ext cx="2654110" cy="1125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solidFill>
                <a:srgbClr val="1FA3CC"/>
              </a:solidFill>
            </a:rPr>
            <a:t>Promovați</a:t>
          </a:r>
          <a:r>
            <a:rPr lang="en-US" sz="1400" kern="1200" dirty="0">
              <a:solidFill>
                <a:srgbClr val="1FA3CC"/>
              </a:solidFill>
            </a:rPr>
            <a:t> </a:t>
          </a:r>
          <a:r>
            <a:rPr lang="en-US" sz="1400" kern="1200" dirty="0" err="1">
              <a:solidFill>
                <a:srgbClr val="1FA3CC"/>
              </a:solidFill>
            </a:rPr>
            <a:t>crearea</a:t>
          </a:r>
          <a:r>
            <a:rPr lang="en-US" sz="1400" kern="1200" dirty="0">
              <a:solidFill>
                <a:srgbClr val="1FA3CC"/>
              </a:solidFill>
            </a:rPr>
            <a:t> de </a:t>
          </a:r>
          <a:r>
            <a:rPr lang="en-US" sz="1400" kern="1200" dirty="0" err="1">
              <a:solidFill>
                <a:srgbClr val="1FA3CC"/>
              </a:solidFill>
            </a:rPr>
            <a:t>rețele</a:t>
          </a:r>
          <a:r>
            <a:rPr lang="en-US" sz="1400" kern="1200" dirty="0">
              <a:solidFill>
                <a:srgbClr val="1FA3CC"/>
              </a:solidFill>
            </a:rPr>
            <a:t> de </a:t>
          </a:r>
          <a:r>
            <a:rPr lang="en-US" sz="1400" kern="1200" dirty="0" err="1">
              <a:solidFill>
                <a:srgbClr val="1FA3CC"/>
              </a:solidFill>
            </a:rPr>
            <a:t>sprijin</a:t>
          </a:r>
          <a:r>
            <a:rPr lang="en-US" sz="1400" kern="1200" dirty="0">
              <a:solidFill>
                <a:srgbClr val="1FA3CC"/>
              </a:solidFill>
            </a:rPr>
            <a:t> </a:t>
          </a:r>
          <a:r>
            <a:rPr lang="en-US" sz="1400" kern="1200" dirty="0" err="1">
              <a:solidFill>
                <a:srgbClr val="1FA3CC"/>
              </a:solidFill>
            </a:rPr>
            <a:t>între</a:t>
          </a:r>
          <a:r>
            <a:rPr lang="en-US" sz="1400" kern="1200" dirty="0">
              <a:solidFill>
                <a:srgbClr val="1FA3CC"/>
              </a:solidFill>
            </a:rPr>
            <a:t> </a:t>
          </a:r>
          <a:r>
            <a:rPr lang="en-US" sz="1400" kern="1200" dirty="0" err="1">
              <a:solidFill>
                <a:srgbClr val="1FA3CC"/>
              </a:solidFill>
            </a:rPr>
            <a:t>colegi</a:t>
          </a:r>
          <a:r>
            <a:rPr lang="en-US" sz="1400" kern="1200" dirty="0">
              <a:solidFill>
                <a:srgbClr val="1FA3CC"/>
              </a:solidFill>
            </a:rPr>
            <a:t> </a:t>
          </a:r>
          <a:r>
            <a:rPr lang="en-US" sz="1400" kern="1200" dirty="0" err="1">
              <a:solidFill>
                <a:srgbClr val="1FA3CC"/>
              </a:solidFill>
            </a:rPr>
            <a:t>pentru</a:t>
          </a:r>
          <a:r>
            <a:rPr lang="en-US" sz="1400" kern="1200" dirty="0">
              <a:solidFill>
                <a:srgbClr val="1FA3CC"/>
              </a:solidFill>
            </a:rPr>
            <a:t> a </a:t>
          </a:r>
          <a:r>
            <a:rPr lang="en-US" sz="1400" kern="1200" dirty="0" err="1">
              <a:solidFill>
                <a:srgbClr val="1FA3CC"/>
              </a:solidFill>
            </a:rPr>
            <a:t>împărtăși</a:t>
          </a:r>
          <a:r>
            <a:rPr lang="en-US" sz="1400" kern="1200" dirty="0">
              <a:solidFill>
                <a:srgbClr val="1FA3CC"/>
              </a:solidFill>
            </a:rPr>
            <a:t> </a:t>
          </a:r>
          <a:r>
            <a:rPr lang="en-US" sz="1400" kern="1200" dirty="0" err="1">
              <a:solidFill>
                <a:srgbClr val="1FA3CC"/>
              </a:solidFill>
            </a:rPr>
            <a:t>strategii</a:t>
          </a:r>
          <a:r>
            <a:rPr lang="en-US" sz="1400" kern="1200" dirty="0">
              <a:solidFill>
                <a:srgbClr val="1FA3CC"/>
              </a:solidFill>
            </a:rPr>
            <a:t> </a:t>
          </a:r>
          <a:r>
            <a:rPr lang="en-US" sz="1400" kern="1200" dirty="0" err="1">
              <a:solidFill>
                <a:srgbClr val="1FA3CC"/>
              </a:solidFill>
            </a:rPr>
            <a:t>eficiente</a:t>
          </a:r>
          <a:r>
            <a:rPr lang="en-US" sz="1400" kern="1200" dirty="0">
              <a:solidFill>
                <a:srgbClr val="1FA3CC"/>
              </a:solidFill>
            </a:rPr>
            <a:t>.</a:t>
          </a:r>
        </a:p>
      </dsp:txBody>
      <dsp:txXfrm>
        <a:off x="6058144" y="797587"/>
        <a:ext cx="2654110" cy="1125986"/>
      </dsp:txXfrm>
    </dsp:sp>
    <dsp:sp modelId="{ED68B5CC-D48B-4EAB-A699-9CBAF860A809}">
      <dsp:nvSpPr>
        <dsp:cNvPr id="0" name=""/>
        <dsp:cNvSpPr/>
      </dsp:nvSpPr>
      <dsp:spPr>
        <a:xfrm>
          <a:off x="65984" y="2711543"/>
          <a:ext cx="1125986" cy="1125986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67FF98-2E2D-4CD6-A68C-F4763E644E10}">
      <dsp:nvSpPr>
        <dsp:cNvPr id="0" name=""/>
        <dsp:cNvSpPr/>
      </dsp:nvSpPr>
      <dsp:spPr>
        <a:xfrm>
          <a:off x="302441" y="2948000"/>
          <a:ext cx="653072" cy="65307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873925-E28B-470C-8E11-D0E787B59A99}">
      <dsp:nvSpPr>
        <dsp:cNvPr id="0" name=""/>
        <dsp:cNvSpPr/>
      </dsp:nvSpPr>
      <dsp:spPr>
        <a:xfrm>
          <a:off x="1433253" y="2711543"/>
          <a:ext cx="2654110" cy="1125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solidFill>
                <a:srgbClr val="1FA3CC"/>
              </a:solidFill>
            </a:rPr>
            <a:t>Oferiți</a:t>
          </a:r>
          <a:r>
            <a:rPr lang="en-US" sz="1400" kern="1200" dirty="0">
              <a:solidFill>
                <a:srgbClr val="1FA3CC"/>
              </a:solidFill>
            </a:rPr>
            <a:t> </a:t>
          </a:r>
          <a:r>
            <a:rPr lang="en-US" sz="1400" kern="1200" dirty="0" err="1">
              <a:solidFill>
                <a:srgbClr val="1FA3CC"/>
              </a:solidFill>
            </a:rPr>
            <a:t>recunoaștere</a:t>
          </a:r>
          <a:r>
            <a:rPr lang="en-US" sz="1400" kern="1200" dirty="0">
              <a:solidFill>
                <a:srgbClr val="1FA3CC"/>
              </a:solidFill>
            </a:rPr>
            <a:t> </a:t>
          </a:r>
          <a:r>
            <a:rPr lang="en-US" sz="1400" kern="1200" dirty="0" err="1">
              <a:solidFill>
                <a:srgbClr val="1FA3CC"/>
              </a:solidFill>
            </a:rPr>
            <a:t>și</a:t>
          </a:r>
          <a:r>
            <a:rPr lang="en-US" sz="1400" kern="1200" dirty="0">
              <a:solidFill>
                <a:srgbClr val="1FA3CC"/>
              </a:solidFill>
            </a:rPr>
            <a:t> </a:t>
          </a:r>
          <a:r>
            <a:rPr lang="en-US" sz="1400" kern="1200" dirty="0" err="1">
              <a:solidFill>
                <a:srgbClr val="1FA3CC"/>
              </a:solidFill>
            </a:rPr>
            <a:t>apreciere</a:t>
          </a:r>
          <a:r>
            <a:rPr lang="en-US" sz="1400" kern="1200" dirty="0">
              <a:solidFill>
                <a:srgbClr val="1FA3CC"/>
              </a:solidFill>
            </a:rPr>
            <a:t> </a:t>
          </a:r>
          <a:r>
            <a:rPr lang="en-US" sz="1400" kern="1200" dirty="0" err="1">
              <a:solidFill>
                <a:srgbClr val="1FA3CC"/>
              </a:solidFill>
            </a:rPr>
            <a:t>pentru</a:t>
          </a:r>
          <a:r>
            <a:rPr lang="en-US" sz="1400" kern="1200" dirty="0">
              <a:solidFill>
                <a:srgbClr val="1FA3CC"/>
              </a:solidFill>
            </a:rPr>
            <a:t> </a:t>
          </a:r>
          <a:r>
            <a:rPr lang="en-US" sz="1400" kern="1200" dirty="0" err="1">
              <a:solidFill>
                <a:srgbClr val="1FA3CC"/>
              </a:solidFill>
            </a:rPr>
            <a:t>munca</a:t>
          </a:r>
          <a:r>
            <a:rPr lang="en-US" sz="1400" kern="1200" dirty="0">
              <a:solidFill>
                <a:srgbClr val="1FA3CC"/>
              </a:solidFill>
            </a:rPr>
            <a:t> bine </a:t>
          </a:r>
          <a:r>
            <a:rPr lang="en-US" sz="1400" kern="1200" dirty="0" err="1">
              <a:solidFill>
                <a:srgbClr val="1FA3CC"/>
              </a:solidFill>
            </a:rPr>
            <a:t>făcută</a:t>
          </a:r>
          <a:r>
            <a:rPr lang="en-US" sz="1400" kern="1200" dirty="0">
              <a:solidFill>
                <a:srgbClr val="1FA3CC"/>
              </a:solidFill>
            </a:rPr>
            <a:t> </a:t>
          </a:r>
          <a:r>
            <a:rPr lang="en-US" sz="1400" kern="1200" dirty="0" err="1">
              <a:solidFill>
                <a:srgbClr val="1FA3CC"/>
              </a:solidFill>
            </a:rPr>
            <a:t>pentru</a:t>
          </a:r>
          <a:r>
            <a:rPr lang="en-US" sz="1400" kern="1200" dirty="0">
              <a:solidFill>
                <a:srgbClr val="1FA3CC"/>
              </a:solidFill>
            </a:rPr>
            <a:t> a </a:t>
          </a:r>
          <a:r>
            <a:rPr lang="en-US" sz="1400" kern="1200" dirty="0" err="1">
              <a:solidFill>
                <a:srgbClr val="1FA3CC"/>
              </a:solidFill>
            </a:rPr>
            <a:t>crește</a:t>
          </a:r>
          <a:r>
            <a:rPr lang="en-US" sz="1400" kern="1200" dirty="0">
              <a:solidFill>
                <a:srgbClr val="1FA3CC"/>
              </a:solidFill>
            </a:rPr>
            <a:t> </a:t>
          </a:r>
          <a:r>
            <a:rPr lang="en-US" sz="1400" kern="1200" dirty="0" err="1">
              <a:solidFill>
                <a:srgbClr val="1FA3CC"/>
              </a:solidFill>
            </a:rPr>
            <a:t>stima</a:t>
          </a:r>
          <a:r>
            <a:rPr lang="en-US" sz="1400" kern="1200" dirty="0">
              <a:solidFill>
                <a:srgbClr val="1FA3CC"/>
              </a:solidFill>
            </a:rPr>
            <a:t> de sine.</a:t>
          </a:r>
        </a:p>
      </dsp:txBody>
      <dsp:txXfrm>
        <a:off x="1433253" y="2711543"/>
        <a:ext cx="2654110" cy="1125986"/>
      </dsp:txXfrm>
    </dsp:sp>
    <dsp:sp modelId="{ECD367BC-F1EA-49A8-8349-C99819C5CB23}">
      <dsp:nvSpPr>
        <dsp:cNvPr id="0" name=""/>
        <dsp:cNvSpPr/>
      </dsp:nvSpPr>
      <dsp:spPr>
        <a:xfrm>
          <a:off x="4549822" y="2711543"/>
          <a:ext cx="1125986" cy="1125986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D2100D-59E8-4DF4-88FA-918123536CAA}">
      <dsp:nvSpPr>
        <dsp:cNvPr id="0" name=""/>
        <dsp:cNvSpPr/>
      </dsp:nvSpPr>
      <dsp:spPr>
        <a:xfrm>
          <a:off x="4786280" y="2948000"/>
          <a:ext cx="653072" cy="65307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19E236-C747-43CC-8FD9-558BDE744411}">
      <dsp:nvSpPr>
        <dsp:cNvPr id="0" name=""/>
        <dsp:cNvSpPr/>
      </dsp:nvSpPr>
      <dsp:spPr>
        <a:xfrm>
          <a:off x="5917092" y="2711543"/>
          <a:ext cx="2654110" cy="1125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solidFill>
                <a:srgbClr val="1FA3CC"/>
              </a:solidFill>
            </a:rPr>
            <a:t>Promovați</a:t>
          </a:r>
          <a:r>
            <a:rPr lang="en-US" sz="1400" kern="1200" dirty="0">
              <a:solidFill>
                <a:srgbClr val="1FA3CC"/>
              </a:solidFill>
            </a:rPr>
            <a:t> o </a:t>
          </a:r>
          <a:r>
            <a:rPr lang="en-US" sz="1400" kern="1200" dirty="0" err="1">
              <a:solidFill>
                <a:srgbClr val="1FA3CC"/>
              </a:solidFill>
            </a:rPr>
            <a:t>abordare</a:t>
          </a:r>
          <a:r>
            <a:rPr lang="en-US" sz="1400" kern="1200" dirty="0">
              <a:solidFill>
                <a:srgbClr val="1FA3CC"/>
              </a:solidFill>
            </a:rPr>
            <a:t> de </a:t>
          </a:r>
          <a:r>
            <a:rPr lang="en-US" sz="1400" kern="1200" dirty="0" err="1">
              <a:solidFill>
                <a:srgbClr val="1FA3CC"/>
              </a:solidFill>
            </a:rPr>
            <a:t>rezolvare</a:t>
          </a:r>
          <a:r>
            <a:rPr lang="en-US" sz="1400" kern="1200" dirty="0">
              <a:solidFill>
                <a:srgbClr val="1FA3CC"/>
              </a:solidFill>
            </a:rPr>
            <a:t> a </a:t>
          </a:r>
          <a:r>
            <a:rPr lang="en-US" sz="1400" kern="1200" dirty="0" err="1">
              <a:solidFill>
                <a:srgbClr val="1FA3CC"/>
              </a:solidFill>
            </a:rPr>
            <a:t>problemelor</a:t>
          </a:r>
          <a:r>
            <a:rPr lang="en-US" sz="1400" kern="1200" dirty="0">
              <a:solidFill>
                <a:srgbClr val="1FA3CC"/>
              </a:solidFill>
            </a:rPr>
            <a:t> </a:t>
          </a:r>
          <a:r>
            <a:rPr lang="en-US" sz="1400" kern="1200" dirty="0" err="1">
              <a:solidFill>
                <a:srgbClr val="1FA3CC"/>
              </a:solidFill>
            </a:rPr>
            <a:t>și</a:t>
          </a:r>
          <a:r>
            <a:rPr lang="en-US" sz="1400" kern="1200" dirty="0">
              <a:solidFill>
                <a:srgbClr val="1FA3CC"/>
              </a:solidFill>
            </a:rPr>
            <a:t> </a:t>
          </a:r>
          <a:r>
            <a:rPr lang="en-US" sz="1400" kern="1200" dirty="0" err="1">
              <a:solidFill>
                <a:srgbClr val="1FA3CC"/>
              </a:solidFill>
            </a:rPr>
            <a:t>gândirea</a:t>
          </a:r>
          <a:r>
            <a:rPr lang="en-US" sz="1400" kern="1200" dirty="0">
              <a:solidFill>
                <a:srgbClr val="1FA3CC"/>
              </a:solidFill>
            </a:rPr>
            <a:t> </a:t>
          </a:r>
          <a:r>
            <a:rPr lang="en-US" sz="1400" kern="1200" dirty="0" err="1">
              <a:solidFill>
                <a:srgbClr val="1FA3CC"/>
              </a:solidFill>
            </a:rPr>
            <a:t>pozitivă</a:t>
          </a:r>
          <a:r>
            <a:rPr lang="en-US" sz="1400" kern="1200" dirty="0">
              <a:solidFill>
                <a:srgbClr val="1FA3CC"/>
              </a:solidFill>
            </a:rPr>
            <a:t> </a:t>
          </a:r>
          <a:r>
            <a:rPr lang="en-US" sz="1400" kern="1200" dirty="0" err="1">
              <a:solidFill>
                <a:srgbClr val="1FA3CC"/>
              </a:solidFill>
            </a:rPr>
            <a:t>pentru</a:t>
          </a:r>
          <a:r>
            <a:rPr lang="en-US" sz="1400" kern="1200" dirty="0">
              <a:solidFill>
                <a:srgbClr val="1FA3CC"/>
              </a:solidFill>
            </a:rPr>
            <a:t> a </a:t>
          </a:r>
          <a:r>
            <a:rPr lang="en-US" sz="1400" kern="1200" dirty="0" err="1">
              <a:solidFill>
                <a:srgbClr val="1FA3CC"/>
              </a:solidFill>
            </a:rPr>
            <a:t>aborda</a:t>
          </a:r>
          <a:r>
            <a:rPr lang="en-US" sz="1400" kern="1200" dirty="0">
              <a:solidFill>
                <a:srgbClr val="1FA3CC"/>
              </a:solidFill>
            </a:rPr>
            <a:t> </a:t>
          </a:r>
          <a:r>
            <a:rPr lang="en-US" sz="1400" kern="1200" dirty="0" err="1">
              <a:solidFill>
                <a:srgbClr val="1FA3CC"/>
              </a:solidFill>
            </a:rPr>
            <a:t>provocările</a:t>
          </a:r>
          <a:r>
            <a:rPr lang="en-US" sz="1400" kern="1200" dirty="0">
              <a:solidFill>
                <a:srgbClr val="1FA3CC"/>
              </a:solidFill>
            </a:rPr>
            <a:t> </a:t>
          </a:r>
          <a:r>
            <a:rPr lang="en-US" sz="1400" kern="1200" dirty="0" err="1">
              <a:solidFill>
                <a:srgbClr val="1FA3CC"/>
              </a:solidFill>
            </a:rPr>
            <a:t>predării</a:t>
          </a:r>
          <a:r>
            <a:rPr lang="en-US" sz="1400" kern="1200" dirty="0">
              <a:solidFill>
                <a:srgbClr val="1FA3CC"/>
              </a:solidFill>
            </a:rPr>
            <a:t> online.</a:t>
          </a:r>
        </a:p>
      </dsp:txBody>
      <dsp:txXfrm>
        <a:off x="5917092" y="2711543"/>
        <a:ext cx="2654110" cy="11259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022830-41C5-45F4-8BBC-3D072FFFA2CD}">
      <dsp:nvSpPr>
        <dsp:cNvPr id="0" name=""/>
        <dsp:cNvSpPr/>
      </dsp:nvSpPr>
      <dsp:spPr>
        <a:xfrm>
          <a:off x="0" y="100563"/>
          <a:ext cx="5036312" cy="440824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3FB0ED-C062-449E-9E7C-FA5E4F36A491}">
      <dsp:nvSpPr>
        <dsp:cNvPr id="0" name=""/>
        <dsp:cNvSpPr/>
      </dsp:nvSpPr>
      <dsp:spPr>
        <a:xfrm>
          <a:off x="133349" y="199749"/>
          <a:ext cx="242690" cy="24245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091BDA-EB41-407C-83C7-7047BCEBB0CC}">
      <dsp:nvSpPr>
        <dsp:cNvPr id="0" name=""/>
        <dsp:cNvSpPr/>
      </dsp:nvSpPr>
      <dsp:spPr>
        <a:xfrm>
          <a:off x="509389" y="100563"/>
          <a:ext cx="4338649" cy="782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797" tIns="82797" rIns="82797" bIns="8279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1FA3CC"/>
              </a:solidFill>
            </a:rPr>
            <a:t>Prioritizează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îngrijirea</a:t>
          </a:r>
          <a:r>
            <a:rPr lang="en-US" sz="1400" b="1" kern="1200" dirty="0">
              <a:solidFill>
                <a:srgbClr val="1FA3CC"/>
              </a:solidFill>
            </a:rPr>
            <a:t> de sine </a:t>
          </a:r>
          <a:r>
            <a:rPr lang="en-US" sz="1400" b="1" kern="1200" dirty="0" err="1">
              <a:solidFill>
                <a:srgbClr val="1FA3CC"/>
              </a:solidFill>
            </a:rPr>
            <a:t>și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sănătatea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fizică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și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emoțională</a:t>
          </a:r>
          <a:r>
            <a:rPr lang="en-US" sz="1400" b="1" kern="1200" dirty="0">
              <a:solidFill>
                <a:srgbClr val="1FA3CC"/>
              </a:solidFill>
            </a:rPr>
            <a:t>, </a:t>
          </a:r>
          <a:r>
            <a:rPr lang="en-US" sz="1400" b="1" kern="1200" dirty="0" err="1">
              <a:solidFill>
                <a:srgbClr val="1FA3CC"/>
              </a:solidFill>
            </a:rPr>
            <a:t>chiar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dacă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asta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înseamnă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stabilirea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unor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limite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clare</a:t>
          </a:r>
          <a:r>
            <a:rPr lang="en-US" sz="1400" b="1" kern="1200" dirty="0">
              <a:solidFill>
                <a:srgbClr val="1FA3CC"/>
              </a:solidFill>
            </a:rPr>
            <a:t> la </a:t>
          </a:r>
          <a:r>
            <a:rPr lang="en-US" sz="1400" b="1" kern="1200" dirty="0" err="1">
              <a:solidFill>
                <a:srgbClr val="1FA3CC"/>
              </a:solidFill>
            </a:rPr>
            <a:t>locul</a:t>
          </a:r>
          <a:r>
            <a:rPr lang="en-US" sz="1400" b="1" kern="1200" dirty="0">
              <a:solidFill>
                <a:srgbClr val="1FA3CC"/>
              </a:solidFill>
            </a:rPr>
            <a:t> de </a:t>
          </a:r>
          <a:r>
            <a:rPr lang="en-US" sz="1400" b="1" kern="1200" dirty="0" err="1">
              <a:solidFill>
                <a:srgbClr val="1FA3CC"/>
              </a:solidFill>
            </a:rPr>
            <a:t>muncă</a:t>
          </a:r>
          <a:r>
            <a:rPr lang="en-US" sz="1400" b="1" kern="1200" dirty="0">
              <a:solidFill>
                <a:srgbClr val="1FA3CC"/>
              </a:solidFill>
            </a:rPr>
            <a:t>.</a:t>
          </a:r>
        </a:p>
      </dsp:txBody>
      <dsp:txXfrm>
        <a:off x="509389" y="100563"/>
        <a:ext cx="4338649" cy="782330"/>
      </dsp:txXfrm>
    </dsp:sp>
    <dsp:sp modelId="{C614014F-41A1-4647-B1DB-1475A0B1DBBC}">
      <dsp:nvSpPr>
        <dsp:cNvPr id="0" name=""/>
        <dsp:cNvSpPr/>
      </dsp:nvSpPr>
      <dsp:spPr>
        <a:xfrm>
          <a:off x="0" y="1047595"/>
          <a:ext cx="5036312" cy="440824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C36FE2-9C17-4D76-86B3-43523801B134}">
      <dsp:nvSpPr>
        <dsp:cNvPr id="0" name=""/>
        <dsp:cNvSpPr/>
      </dsp:nvSpPr>
      <dsp:spPr>
        <a:xfrm>
          <a:off x="133349" y="1146780"/>
          <a:ext cx="242690" cy="24245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2E5170-2623-4AA1-8004-C857AB59CB8F}">
      <dsp:nvSpPr>
        <dsp:cNvPr id="0" name=""/>
        <dsp:cNvSpPr/>
      </dsp:nvSpPr>
      <dsp:spPr>
        <a:xfrm>
          <a:off x="509389" y="1047595"/>
          <a:ext cx="4338649" cy="782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797" tIns="82797" rIns="82797" bIns="8279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1FA3CC"/>
              </a:solidFill>
            </a:rPr>
            <a:t>Căutați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sprijin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și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împărtășiți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experiențe</a:t>
          </a:r>
          <a:r>
            <a:rPr lang="en-US" sz="1400" b="1" kern="1200" dirty="0">
              <a:solidFill>
                <a:srgbClr val="1FA3CC"/>
              </a:solidFill>
            </a:rPr>
            <a:t> cu </a:t>
          </a:r>
          <a:r>
            <a:rPr lang="en-US" sz="1400" b="1" kern="1200" dirty="0" err="1">
              <a:solidFill>
                <a:srgbClr val="1FA3CC"/>
              </a:solidFill>
            </a:rPr>
            <a:t>alți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profesioniști</a:t>
          </a:r>
          <a:r>
            <a:rPr lang="en-US" sz="1400" b="1" kern="1200" dirty="0">
              <a:solidFill>
                <a:srgbClr val="1FA3CC"/>
              </a:solidFill>
            </a:rPr>
            <a:t> din </a:t>
          </a:r>
          <a:r>
            <a:rPr lang="en-US" sz="1400" b="1" kern="1200" dirty="0" err="1">
              <a:solidFill>
                <a:srgbClr val="1FA3CC"/>
              </a:solidFill>
            </a:rPr>
            <a:t>domeniul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educației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în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situații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similare</a:t>
          </a:r>
          <a:r>
            <a:rPr lang="en-US" sz="1400" b="1" kern="1200" dirty="0">
              <a:solidFill>
                <a:srgbClr val="1FA3CC"/>
              </a:solidFill>
            </a:rPr>
            <a:t>.</a:t>
          </a:r>
        </a:p>
      </dsp:txBody>
      <dsp:txXfrm>
        <a:off x="509389" y="1047595"/>
        <a:ext cx="4338649" cy="782330"/>
      </dsp:txXfrm>
    </dsp:sp>
    <dsp:sp modelId="{0D6C5F2A-84E3-4758-83ED-591EA6311221}">
      <dsp:nvSpPr>
        <dsp:cNvPr id="0" name=""/>
        <dsp:cNvSpPr/>
      </dsp:nvSpPr>
      <dsp:spPr>
        <a:xfrm>
          <a:off x="0" y="1994626"/>
          <a:ext cx="5036312" cy="440824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DD23B8-C512-4B6C-A65E-A798BEE7951E}">
      <dsp:nvSpPr>
        <dsp:cNvPr id="0" name=""/>
        <dsp:cNvSpPr/>
      </dsp:nvSpPr>
      <dsp:spPr>
        <a:xfrm>
          <a:off x="133349" y="2093812"/>
          <a:ext cx="242690" cy="24245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77A979-CD44-4382-85EE-A21DFA5A5BB9}">
      <dsp:nvSpPr>
        <dsp:cNvPr id="0" name=""/>
        <dsp:cNvSpPr/>
      </dsp:nvSpPr>
      <dsp:spPr>
        <a:xfrm>
          <a:off x="509389" y="1994626"/>
          <a:ext cx="4338649" cy="782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797" tIns="82797" rIns="82797" bIns="8279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1FA3CC"/>
              </a:solidFill>
            </a:rPr>
            <a:t>Stabiliți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obiective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realiste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și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faceți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ajustări</a:t>
          </a:r>
          <a:r>
            <a:rPr lang="en-US" sz="1400" b="1" kern="1200" dirty="0">
              <a:solidFill>
                <a:srgbClr val="1FA3CC"/>
              </a:solidFill>
            </a:rPr>
            <a:t> ale </a:t>
          </a:r>
          <a:r>
            <a:rPr lang="en-US" sz="1400" b="1" kern="1200" dirty="0" err="1">
              <a:solidFill>
                <a:srgbClr val="1FA3CC"/>
              </a:solidFill>
            </a:rPr>
            <a:t>așteptărilor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pentru</a:t>
          </a:r>
          <a:r>
            <a:rPr lang="en-US" sz="1400" b="1" kern="1200" dirty="0">
              <a:solidFill>
                <a:srgbClr val="1FA3CC"/>
              </a:solidFill>
            </a:rPr>
            <a:t> a reduce </a:t>
          </a:r>
          <a:r>
            <a:rPr lang="en-US" sz="1400" b="1" kern="1200" dirty="0" err="1">
              <a:solidFill>
                <a:srgbClr val="1FA3CC"/>
              </a:solidFill>
            </a:rPr>
            <a:t>presiunea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autoimpusă</a:t>
          </a:r>
          <a:r>
            <a:rPr lang="en-US" sz="1400" b="1" kern="1200" dirty="0">
              <a:solidFill>
                <a:srgbClr val="1FA3CC"/>
              </a:solidFill>
            </a:rPr>
            <a:t>.</a:t>
          </a:r>
        </a:p>
      </dsp:txBody>
      <dsp:txXfrm>
        <a:off x="509389" y="1994626"/>
        <a:ext cx="4338649" cy="782330"/>
      </dsp:txXfrm>
    </dsp:sp>
    <dsp:sp modelId="{B8B79B05-E3FD-41EE-9577-01F93C1C79DF}">
      <dsp:nvSpPr>
        <dsp:cNvPr id="0" name=""/>
        <dsp:cNvSpPr/>
      </dsp:nvSpPr>
      <dsp:spPr>
        <a:xfrm>
          <a:off x="0" y="2941658"/>
          <a:ext cx="5036312" cy="5938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F80571-BF7D-4743-BE96-55AC69C5CC32}">
      <dsp:nvSpPr>
        <dsp:cNvPr id="0" name=""/>
        <dsp:cNvSpPr/>
      </dsp:nvSpPr>
      <dsp:spPr>
        <a:xfrm>
          <a:off x="133349" y="3117362"/>
          <a:ext cx="242690" cy="24245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48D1F5-5ED7-4374-8E7E-D0AAF4A18855}">
      <dsp:nvSpPr>
        <dsp:cNvPr id="0" name=""/>
        <dsp:cNvSpPr/>
      </dsp:nvSpPr>
      <dsp:spPr>
        <a:xfrm>
          <a:off x="509389" y="3018176"/>
          <a:ext cx="4338649" cy="782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797" tIns="82797" rIns="82797" bIns="8279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1FA3CC"/>
              </a:solidFill>
            </a:rPr>
            <a:t>Identificați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activități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și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practici</a:t>
          </a:r>
          <a:r>
            <a:rPr lang="en-US" sz="1400" b="1" kern="1200" dirty="0">
              <a:solidFill>
                <a:srgbClr val="1FA3CC"/>
              </a:solidFill>
            </a:rPr>
            <a:t> care </a:t>
          </a:r>
          <a:r>
            <a:rPr lang="en-US" sz="1400" b="1" kern="1200" dirty="0" err="1">
              <a:solidFill>
                <a:srgbClr val="1FA3CC"/>
              </a:solidFill>
            </a:rPr>
            <a:t>oferă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ameliorarea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stresului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și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promovează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bunăstarea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personală</a:t>
          </a:r>
          <a:r>
            <a:rPr lang="en-US" sz="1400" b="1" kern="1200" dirty="0">
              <a:solidFill>
                <a:srgbClr val="1FA3CC"/>
              </a:solidFill>
            </a:rPr>
            <a:t>, cum </a:t>
          </a:r>
          <a:r>
            <a:rPr lang="en-US" sz="1400" b="1" kern="1200" dirty="0" err="1">
              <a:solidFill>
                <a:srgbClr val="1FA3CC"/>
              </a:solidFill>
            </a:rPr>
            <a:t>ar</a:t>
          </a:r>
          <a:r>
            <a:rPr lang="en-US" sz="1400" b="1" kern="1200" dirty="0">
              <a:solidFill>
                <a:srgbClr val="1FA3CC"/>
              </a:solidFill>
            </a:rPr>
            <a:t> fi hobby-urile, </a:t>
          </a:r>
          <a:r>
            <a:rPr lang="en-US" sz="1400" b="1" kern="1200" dirty="0" err="1">
              <a:solidFill>
                <a:srgbClr val="1FA3CC"/>
              </a:solidFill>
            </a:rPr>
            <a:t>exercițiile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fizice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și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petrecerea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timpului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în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natură</a:t>
          </a:r>
          <a:r>
            <a:rPr lang="en-US" sz="1400" b="1" kern="1200" dirty="0">
              <a:solidFill>
                <a:srgbClr val="1FA3CC"/>
              </a:solidFill>
            </a:rPr>
            <a:t>.</a:t>
          </a:r>
        </a:p>
      </dsp:txBody>
      <dsp:txXfrm>
        <a:off x="509389" y="3018176"/>
        <a:ext cx="4338649" cy="7823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403974-B440-F835-6C24-744C0CD0D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9F1AFBA-1345-53AC-8FCA-DE6A33B941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697954-D534-846D-1004-C93EEE97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53F3F-1968-4A4A-8F74-BEF13AAA13BB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79FF88-92E5-AAD7-38C7-BD72D547B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20F428-982E-146F-25D7-FC023927D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756AD-2D5B-4ECC-A354-A0DB25B2A2D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4514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AE0070-8F17-DB39-5A48-450A00F50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F0BEBF-09F5-F5C8-F807-35F7A1ED89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869127-2712-2D22-1FCF-ABEDE4AC9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53F3F-1968-4A4A-8F74-BEF13AAA13BB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341B69-28E6-DBD9-5BA4-70DBECB41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AC0461-4B92-7608-1FF9-742691C67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756AD-2D5B-4ECC-A354-A0DB25B2A2D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662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72E97B-A17F-8E5F-38B7-2C18AC120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885708-4D4D-57F7-38BC-940934D342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619B85-1E5A-E37C-C77A-CA1BFD597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53F3F-1968-4A4A-8F74-BEF13AAA13BB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F35FE9-0BD2-600D-F4C2-6D7F07A19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7FFAE0-205B-E4A7-E538-18332B751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756AD-2D5B-4ECC-A354-A0DB25B2A2D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392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7AA1C7-5631-F21D-947C-76FA03A52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464ADA-3170-909D-6637-1165888D8C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3E5191D-9A38-AA09-73B0-39569EC82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C9DBA47-013C-3A79-29CF-414FFD9D7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53F3F-1968-4A4A-8F74-BEF13AAA13BB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1DDD3CC-A9C7-3EE8-2EB2-5C860A42D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386E0DE-90E8-60A0-113A-4E53E8309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756AD-2D5B-4ECC-A354-A0DB25B2A2D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9972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25972F-F6FA-87CD-DD0B-EC0A266C1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982394-0F09-50C5-8971-0F6C173AD2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B2C53AA-FD41-A9EE-0F74-2E42695A5C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89058DB-EDA8-4832-BF0F-7C0FCE3956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FCF7C42-AA3D-856E-E602-A75110FEA3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EFD1117-6BA5-D7F8-558A-E796A2AF3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53F3F-1968-4A4A-8F74-BEF13AAA13BB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4E501F4-A8E7-8D1D-EE9B-A2AA98CAA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F7D5FC0-DD2B-5C9B-2F06-B4E2FFC84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756AD-2D5B-4ECC-A354-A0DB25B2A2D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8071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8C7862-A6B9-71A2-C167-8E1EADA9C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E9F53D-CA45-25D1-13B0-0BBE081BE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53F3F-1968-4A4A-8F74-BEF13AAA13BB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A0D87AF-14CC-D456-512D-F96032018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DA08E03-F105-DB24-A4C4-AF8B07FD3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756AD-2D5B-4ECC-A354-A0DB25B2A2D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144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73D031D-6694-A560-1FE4-D0833D663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53F3F-1968-4A4A-8F74-BEF13AAA13BB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18B5B7B-3180-F86F-76F9-64AAEA5C4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7105594-77F7-DCEA-188A-7522F97DA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756AD-2D5B-4ECC-A354-A0DB25B2A2D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950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210205-E999-2B2F-4C87-6584F4D2C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73265F-0073-F267-813D-6983CBA9D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45A1A2A-0865-1BA6-59E5-6FBA4DFA7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B12E567-7B87-6164-D632-ECE77FC11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53F3F-1968-4A4A-8F74-BEF13AAA13BB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BFD55AE-F525-B958-51C6-7BB32AD64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9A962E-1213-0C42-A65D-4AFFFC014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756AD-2D5B-4ECC-A354-A0DB25B2A2D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6167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FF8FF9-DF7D-EEF2-5DD1-6C297EDE4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C85E078-9234-E231-B858-5EA8B9A4FC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74E7CD7-12DE-9F3B-CD46-4B43C5568B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7FF1D4-6FC3-1C32-F53E-35E178BBF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53F3F-1968-4A4A-8F74-BEF13AAA13BB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372D22-C7A6-9BD0-46FE-5F5573C38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0C1778E-333A-0A5A-AAAC-0223A9D62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756AD-2D5B-4ECC-A354-A0DB25B2A2D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005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BCD677-9733-67C5-BA17-A804E0556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22B4C6-8288-20D6-26A5-46F588855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44A026-5DF2-A5F8-CA77-C7DBA9B9F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53F3F-1968-4A4A-8F74-BEF13AAA13BB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7C137C-7CAB-0B73-7DB1-B2EFF920C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BFDE43-7704-3115-6F27-2BC1E1C26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756AD-2D5B-4ECC-A354-A0DB25B2A2D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4243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799D327-B57E-1F2B-1F91-9BD0F451F9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84645E-46BB-FA37-8DB4-780F8FF9D0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37FBCCD-4DF6-8674-1E7D-D128C2132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53F3F-1968-4A4A-8F74-BEF13AAA13BB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DDA3A6-C7E7-49B9-2887-73B30FA0D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A9B75D-0116-2A2F-41F9-45ED24FC6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756AD-2D5B-4ECC-A354-A0DB25B2A2D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999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449B6F5-0494-76DE-FBEB-113D9BF45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AAFD3D0-E534-2073-FF1F-8661425215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33FF8-308F-058A-0B71-DACCDCFD8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153F3F-1968-4A4A-8F74-BEF13AAA13BB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EB992D-D15A-8EEF-058F-5B9DF6AC4A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9C664C-2FCE-0974-9BD0-BCE1AADB67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F756AD-2D5B-4ECC-A354-A0DB25B2A2D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639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5" descr="Immagine che contiene persona, computer, interno, Personal Computer&#10;&#10;Descrizione generata automaticamente">
            <a:extLst>
              <a:ext uri="{FF2B5EF4-FFF2-40B4-BE49-F238E27FC236}">
                <a16:creationId xmlns:a16="http://schemas.microsoft.com/office/drawing/2014/main" id="{FBC80786-3DE0-DDC1-5DEC-9BFBA77FFB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71003"/>
            <a:ext cx="12192000" cy="8748866"/>
          </a:xfrm>
          <a:prstGeom prst="rect">
            <a:avLst/>
          </a:prstGeom>
        </p:spPr>
      </p:pic>
      <p:pic>
        <p:nvPicPr>
          <p:cNvPr id="5" name="Immagine 1" descr="Immagine che contiene Elementi grafici, testo, grafica, logo&#10;&#10;Descrizione generata automaticamente">
            <a:extLst>
              <a:ext uri="{FF2B5EF4-FFF2-40B4-BE49-F238E27FC236}">
                <a16:creationId xmlns:a16="http://schemas.microsoft.com/office/drawing/2014/main" id="{A7202CBF-24C2-82DD-63ED-C05E8284D4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960" y="1028960"/>
            <a:ext cx="4800080" cy="4800080"/>
          </a:xfrm>
          <a:prstGeom prst="rect">
            <a:avLst/>
          </a:prstGeom>
        </p:spPr>
      </p:pic>
      <p:pic>
        <p:nvPicPr>
          <p:cNvPr id="8" name="Immagine 1" descr="Immagine che contiene schermata, Carattere, Blu elettrico, Blu intenso&#10;&#10;Descrizione generata automaticamente">
            <a:extLst>
              <a:ext uri="{FF2B5EF4-FFF2-40B4-BE49-F238E27FC236}">
                <a16:creationId xmlns:a16="http://schemas.microsoft.com/office/drawing/2014/main" id="{6DB960AC-17DE-3D74-1780-C2B67E9A20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630" y="267164"/>
            <a:ext cx="2725552" cy="60503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107AE6A-43A9-3A29-38E9-9099889FEFF4}"/>
              </a:ext>
            </a:extLst>
          </p:cNvPr>
          <p:cNvSpPr txBox="1"/>
          <p:nvPr/>
        </p:nvSpPr>
        <p:spPr>
          <a:xfrm>
            <a:off x="3046828" y="5444319"/>
            <a:ext cx="60983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s-ES" sz="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es-ES" sz="1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ES" sz="3600" b="1" i="0" u="none" strike="noStrike" baseline="0" dirty="0" err="1">
                <a:solidFill>
                  <a:srgbClr val="125E85"/>
                </a:solidFill>
                <a:latin typeface="Calibri" panose="020F0502020204030204" pitchFamily="34" charset="0"/>
              </a:rPr>
              <a:t>Profil</a:t>
            </a:r>
            <a:r>
              <a:rPr lang="es-ES" sz="3600" b="1" i="0" u="none" strike="noStrike" baseline="0" dirty="0">
                <a:solidFill>
                  <a:srgbClr val="125E85"/>
                </a:solidFill>
                <a:latin typeface="Calibri" panose="020F0502020204030204" pitchFamily="34" charset="0"/>
              </a:rPr>
              <a:t> </a:t>
            </a:r>
            <a:r>
              <a:rPr lang="es-ES" sz="3600" b="1" dirty="0">
                <a:solidFill>
                  <a:srgbClr val="125E85"/>
                </a:solidFill>
                <a:latin typeface="Calibri" panose="020F0502020204030204" pitchFamily="34" charset="0"/>
              </a:rPr>
              <a:t>5</a:t>
            </a:r>
            <a:endParaRPr lang="es-ES" sz="3600" b="1" dirty="0"/>
          </a:p>
        </p:txBody>
      </p:sp>
    </p:spTree>
    <p:extLst>
      <p:ext uri="{BB962C8B-B14F-4D97-AF65-F5344CB8AC3E}">
        <p14:creationId xmlns:p14="http://schemas.microsoft.com/office/powerpoint/2010/main" val="2807462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9ABC9A-CEBC-1820-8D66-8A418D824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703072"/>
            <a:ext cx="3799763" cy="168452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GB" sz="2500" dirty="0" err="1"/>
              <a:t>Profil</a:t>
            </a:r>
            <a:r>
              <a:rPr lang="en-GB" sz="2500" dirty="0"/>
              <a:t> 5:</a:t>
            </a:r>
            <a:br>
              <a:rPr lang="en-GB" sz="2500" dirty="0"/>
            </a:br>
            <a:r>
              <a:rPr lang="en-GB" sz="2500" dirty="0"/>
              <a:t>Impact </a:t>
            </a:r>
            <a:r>
              <a:rPr lang="en-GB" sz="2500" dirty="0" err="1"/>
              <a:t>negativ</a:t>
            </a:r>
            <a:r>
              <a:rPr lang="en-GB" sz="2500" dirty="0"/>
              <a:t> </a:t>
            </a:r>
            <a:r>
              <a:rPr lang="en-GB" sz="2500" dirty="0" err="1"/>
              <a:t>asupra</a:t>
            </a:r>
            <a:r>
              <a:rPr lang="en-GB" sz="2500" dirty="0"/>
              <a:t> </a:t>
            </a:r>
            <a:r>
              <a:rPr lang="en-GB" sz="2500" dirty="0" err="1"/>
              <a:t>sănătății</a:t>
            </a:r>
            <a:br>
              <a:rPr lang="en-US" sz="2500" b="1" dirty="0">
                <a:effectLst/>
              </a:rPr>
            </a:b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Scor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138 – 165</a:t>
            </a:r>
            <a:endParaRPr lang="en-US" sz="1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8046E3-56D3-4C5B-9027-9076D25DC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8" y="2387600"/>
            <a:ext cx="3939032" cy="376732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1700" b="1" dirty="0" err="1"/>
              <a:t>Caracteristici</a:t>
            </a:r>
            <a:r>
              <a:rPr lang="en-GB" sz="1700" b="1" dirty="0"/>
              <a:t>: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700" dirty="0" err="1"/>
              <a:t>Aceștii</a:t>
            </a:r>
            <a:r>
              <a:rPr lang="en-US" sz="1700" dirty="0"/>
              <a:t> </a:t>
            </a:r>
            <a:r>
              <a:rPr lang="en-US" sz="1700" dirty="0" err="1"/>
              <a:t>profesori</a:t>
            </a:r>
            <a:r>
              <a:rPr lang="en-US" sz="1700" dirty="0"/>
              <a:t> se </a:t>
            </a:r>
            <a:r>
              <a:rPr lang="en-US" sz="1700" dirty="0" err="1"/>
              <a:t>confruntă</a:t>
            </a:r>
            <a:r>
              <a:rPr lang="en-US" sz="1700" dirty="0"/>
              <a:t> cu </a:t>
            </a:r>
            <a:r>
              <a:rPr lang="en-US" sz="1700" dirty="0" err="1"/>
              <a:t>efecte</a:t>
            </a:r>
            <a:r>
              <a:rPr lang="en-US" sz="1700" dirty="0"/>
              <a:t> adverse </a:t>
            </a:r>
            <a:r>
              <a:rPr lang="en-US" sz="1700" dirty="0" err="1"/>
              <a:t>asupra</a:t>
            </a:r>
            <a:r>
              <a:rPr lang="en-US" sz="1700" dirty="0"/>
              <a:t> </a:t>
            </a:r>
            <a:r>
              <a:rPr lang="en-US" sz="1700" dirty="0" err="1"/>
              <a:t>sănătății</a:t>
            </a:r>
            <a:r>
              <a:rPr lang="en-US" sz="1700" dirty="0"/>
              <a:t> lor </a:t>
            </a:r>
            <a:r>
              <a:rPr lang="en-US" sz="1700" dirty="0" err="1"/>
              <a:t>fizice</a:t>
            </a:r>
            <a:r>
              <a:rPr lang="en-US" sz="1700" dirty="0"/>
              <a:t>, </a:t>
            </a:r>
            <a:r>
              <a:rPr lang="en-US" sz="1700" dirty="0" err="1"/>
              <a:t>emoționale</a:t>
            </a:r>
            <a:r>
              <a:rPr lang="en-US" sz="1700" dirty="0"/>
              <a:t> </a:t>
            </a:r>
            <a:r>
              <a:rPr lang="en-US" sz="1700" dirty="0" err="1"/>
              <a:t>și</a:t>
            </a:r>
            <a:r>
              <a:rPr lang="en-US" sz="1700" dirty="0"/>
              <a:t> </a:t>
            </a:r>
            <a:r>
              <a:rPr lang="en-US" sz="1700" dirty="0" err="1"/>
              <a:t>mintale</a:t>
            </a:r>
            <a:r>
              <a:rPr lang="en-US" sz="1700" dirty="0"/>
              <a:t> din </a:t>
            </a:r>
            <a:r>
              <a:rPr lang="en-US" sz="1700" dirty="0" err="1"/>
              <a:t>cauza</a:t>
            </a:r>
            <a:r>
              <a:rPr lang="en-US" sz="1700" dirty="0"/>
              <a:t> </a:t>
            </a:r>
            <a:r>
              <a:rPr lang="en-US" sz="1700" dirty="0" err="1"/>
              <a:t>predării</a:t>
            </a:r>
            <a:r>
              <a:rPr lang="en-US" sz="1700" dirty="0"/>
              <a:t> online. Ei pot </a:t>
            </a:r>
            <a:r>
              <a:rPr lang="en-US" sz="1700" dirty="0" err="1"/>
              <a:t>raporta</a:t>
            </a:r>
            <a:r>
              <a:rPr lang="en-US" sz="1700" dirty="0"/>
              <a:t> </a:t>
            </a:r>
            <a:r>
              <a:rPr lang="en-US" sz="1700" dirty="0" err="1"/>
              <a:t>niveluri</a:t>
            </a:r>
            <a:r>
              <a:rPr lang="en-US" sz="1700" dirty="0"/>
              <a:t> </a:t>
            </a:r>
            <a:r>
              <a:rPr lang="en-US" sz="1700" dirty="0" err="1"/>
              <a:t>ridicate</a:t>
            </a:r>
            <a:r>
              <a:rPr lang="en-US" sz="1700" dirty="0"/>
              <a:t> de </a:t>
            </a:r>
            <a:r>
              <a:rPr lang="en-US" sz="1700" dirty="0" err="1"/>
              <a:t>stres</a:t>
            </a:r>
            <a:r>
              <a:rPr lang="en-US" sz="1700" dirty="0"/>
              <a:t>, </a:t>
            </a:r>
            <a:r>
              <a:rPr lang="en-US" sz="1700" dirty="0" err="1"/>
              <a:t>epuizare</a:t>
            </a:r>
            <a:r>
              <a:rPr lang="en-US" sz="1700" dirty="0"/>
              <a:t> </a:t>
            </a:r>
            <a:r>
              <a:rPr lang="en-US" sz="1700" dirty="0" err="1"/>
              <a:t>emoțională</a:t>
            </a:r>
            <a:r>
              <a:rPr lang="en-US" sz="1700" dirty="0"/>
              <a:t> </a:t>
            </a:r>
            <a:r>
              <a:rPr lang="en-US" sz="1700" dirty="0" err="1"/>
              <a:t>și</a:t>
            </a:r>
            <a:r>
              <a:rPr lang="en-US" sz="1700" dirty="0"/>
              <a:t> </a:t>
            </a:r>
            <a:r>
              <a:rPr lang="en-US" sz="1700" dirty="0" err="1"/>
              <a:t>dificultăți</a:t>
            </a:r>
            <a:r>
              <a:rPr lang="en-US" sz="1700" dirty="0"/>
              <a:t> </a:t>
            </a:r>
            <a:r>
              <a:rPr lang="en-US" sz="1700" dirty="0" err="1"/>
              <a:t>în</a:t>
            </a:r>
            <a:r>
              <a:rPr lang="en-US" sz="1700" dirty="0"/>
              <a:t> </a:t>
            </a:r>
            <a:r>
              <a:rPr lang="en-US" sz="1700" dirty="0" err="1"/>
              <a:t>menținerea</a:t>
            </a:r>
            <a:r>
              <a:rPr lang="en-US" sz="1700" dirty="0"/>
              <a:t> </a:t>
            </a:r>
            <a:r>
              <a:rPr lang="en-US" sz="1700" dirty="0" err="1"/>
              <a:t>unui</a:t>
            </a:r>
            <a:r>
              <a:rPr lang="en-US" sz="1700" dirty="0"/>
              <a:t> </a:t>
            </a:r>
            <a:r>
              <a:rPr lang="en-US" sz="1700" dirty="0" err="1"/>
              <a:t>echilibru</a:t>
            </a:r>
            <a:r>
              <a:rPr lang="en-US" sz="1700" dirty="0"/>
              <a:t> </a:t>
            </a:r>
            <a:r>
              <a:rPr lang="en-US" sz="1700" dirty="0" err="1"/>
              <a:t>între</a:t>
            </a:r>
            <a:r>
              <a:rPr lang="en-US" sz="1700" dirty="0"/>
              <a:t> </a:t>
            </a:r>
            <a:r>
              <a:rPr lang="en-US" sz="1700" dirty="0" err="1"/>
              <a:t>muncă</a:t>
            </a:r>
            <a:r>
              <a:rPr lang="en-US" sz="1700" dirty="0"/>
              <a:t> </a:t>
            </a:r>
            <a:r>
              <a:rPr lang="en-US" sz="1700" dirty="0" err="1"/>
              <a:t>și</a:t>
            </a:r>
            <a:r>
              <a:rPr lang="en-US" sz="1700" dirty="0"/>
              <a:t> </a:t>
            </a:r>
            <a:r>
              <a:rPr lang="en-US" sz="1700" dirty="0" err="1"/>
              <a:t>viața</a:t>
            </a:r>
            <a:r>
              <a:rPr lang="en-US" sz="1700" dirty="0"/>
              <a:t> </a:t>
            </a:r>
            <a:r>
              <a:rPr lang="en-US" sz="1700" dirty="0" err="1"/>
              <a:t>personală</a:t>
            </a:r>
            <a:r>
              <a:rPr lang="en-US" sz="1700" dirty="0"/>
              <a:t>, </a:t>
            </a:r>
            <a:r>
              <a:rPr lang="en-US" sz="1700" dirty="0" err="1"/>
              <a:t>indicând</a:t>
            </a:r>
            <a:r>
              <a:rPr lang="en-US" sz="1700" dirty="0"/>
              <a:t> o </a:t>
            </a:r>
            <a:r>
              <a:rPr lang="en-US" sz="1700" dirty="0" err="1"/>
              <a:t>nevoie</a:t>
            </a:r>
            <a:r>
              <a:rPr lang="en-US" sz="1700" dirty="0"/>
              <a:t> </a:t>
            </a:r>
            <a:r>
              <a:rPr lang="en-US" sz="1700" dirty="0" err="1"/>
              <a:t>urgentă</a:t>
            </a:r>
            <a:r>
              <a:rPr lang="en-US" sz="1700" dirty="0"/>
              <a:t> de </a:t>
            </a:r>
            <a:r>
              <a:rPr lang="en-US" sz="1700" dirty="0" err="1"/>
              <a:t>sprijin</a:t>
            </a:r>
            <a:r>
              <a:rPr lang="en-US" sz="1700" dirty="0"/>
              <a:t> </a:t>
            </a:r>
            <a:r>
              <a:rPr lang="en-US" sz="1700" dirty="0" err="1"/>
              <a:t>și</a:t>
            </a:r>
            <a:r>
              <a:rPr lang="en-US" sz="1700" dirty="0"/>
              <a:t> </a:t>
            </a:r>
            <a:r>
              <a:rPr lang="en-US" sz="1700" dirty="0" err="1"/>
              <a:t>resurse</a:t>
            </a:r>
            <a:r>
              <a:rPr lang="en-US" sz="1700" dirty="0"/>
              <a:t> </a:t>
            </a:r>
            <a:r>
              <a:rPr lang="en-US" sz="1700" dirty="0" err="1"/>
              <a:t>pentru</a:t>
            </a:r>
            <a:r>
              <a:rPr lang="en-US" sz="1700" dirty="0"/>
              <a:t> a-</a:t>
            </a:r>
            <a:r>
              <a:rPr lang="en-US" sz="1700" dirty="0" err="1"/>
              <a:t>și</a:t>
            </a:r>
            <a:r>
              <a:rPr lang="en-US" sz="1700" dirty="0"/>
              <a:t> </a:t>
            </a:r>
            <a:r>
              <a:rPr lang="en-US" sz="1700" dirty="0" err="1"/>
              <a:t>îmbunătăți</a:t>
            </a:r>
            <a:r>
              <a:rPr lang="en-US" sz="1700" dirty="0"/>
              <a:t> </a:t>
            </a:r>
            <a:r>
              <a:rPr lang="en-US" sz="1700" dirty="0" err="1"/>
              <a:t>bunăstarea</a:t>
            </a:r>
            <a:r>
              <a:rPr lang="en-US" sz="1700" dirty="0"/>
              <a:t>.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D9C7D8-009C-0FDB-34E5-CF3A91723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7E7843D-FF13-4365-9478-9625B70A2705}" type="slidenum">
              <a:rPr lang="en-US"/>
              <a:pPr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97DA75F-9947-8BEC-7DA6-5AA22F59F8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10" r="3694" b="-1"/>
          <a:stretch/>
        </p:blipFill>
        <p:spPr>
          <a:xfrm>
            <a:off x="5100404" y="287230"/>
            <a:ext cx="6495042" cy="5419642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DB8F0A84-7F36-4380-8416-F8DB53F50E91}"/>
              </a:ext>
            </a:extLst>
          </p:cNvPr>
          <p:cNvSpPr/>
          <p:nvPr/>
        </p:nvSpPr>
        <p:spPr>
          <a:xfrm>
            <a:off x="5100404" y="5831762"/>
            <a:ext cx="64488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Scoruri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mari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(4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sau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5) la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afirmațiile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legate de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impactul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negativ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asupra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sănătății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fizice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emoționale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mintale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din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cauza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predării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online.</a:t>
            </a:r>
            <a:endParaRPr lang="es-ES" sz="1600" dirty="0">
              <a:solidFill>
                <a:srgbClr val="1FA3CC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CC7B6C8-F2F7-4679-8657-50FE2161C0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12" y="6033206"/>
            <a:ext cx="824794" cy="82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8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F9522C-F73F-F904-0F04-594898EC4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7E7843D-FF13-4365-9478-9625B70A2705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3</a:t>
            </a:fld>
            <a:endParaRPr lang="en-US"/>
          </a:p>
        </p:txBody>
      </p:sp>
      <p:graphicFrame>
        <p:nvGraphicFramePr>
          <p:cNvPr id="8" name="Marcador de contenido 2">
            <a:extLst>
              <a:ext uri="{FF2B5EF4-FFF2-40B4-BE49-F238E27FC236}">
                <a16:creationId xmlns:a16="http://schemas.microsoft.com/office/drawing/2014/main" id="{1BFA6238-9E56-D242-48F9-F8C7EE49C8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2236367"/>
              </p:ext>
            </p:extLst>
          </p:nvPr>
        </p:nvGraphicFramePr>
        <p:xfrm>
          <a:off x="1340672" y="1741556"/>
          <a:ext cx="8778240" cy="46351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ítulo 1">
            <a:extLst>
              <a:ext uri="{FF2B5EF4-FFF2-40B4-BE49-F238E27FC236}">
                <a16:creationId xmlns:a16="http://schemas.microsoft.com/office/drawing/2014/main" id="{2B1E94C1-E2CF-A52B-DBFA-C8FC9E2B06AF}"/>
              </a:ext>
            </a:extLst>
          </p:cNvPr>
          <p:cNvSpPr txBox="1">
            <a:spLocks/>
          </p:cNvSpPr>
          <p:nvPr/>
        </p:nvSpPr>
        <p:spPr>
          <a:xfrm>
            <a:off x="715383" y="975615"/>
            <a:ext cx="7654065" cy="13167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 cap="all" spc="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2800" dirty="0" err="1"/>
              <a:t>Profil</a:t>
            </a:r>
            <a:r>
              <a:rPr lang="en-US" sz="2800" dirty="0"/>
              <a:t> 5: IMPACT </a:t>
            </a:r>
            <a:r>
              <a:rPr lang="en-GB" sz="2800" dirty="0" err="1"/>
              <a:t>Negativ</a:t>
            </a:r>
            <a:r>
              <a:rPr lang="en-GB" sz="2800" dirty="0"/>
              <a:t> ASUPRA SĂNĂTĂȚII</a:t>
            </a:r>
            <a:br>
              <a:rPr lang="en-US" sz="2800" b="1" dirty="0"/>
            </a:br>
            <a:r>
              <a:rPr lang="en-US" sz="2000" dirty="0" err="1"/>
              <a:t>posibIle</a:t>
            </a:r>
            <a:r>
              <a:rPr lang="en-US" sz="2000" dirty="0"/>
              <a:t> </a:t>
            </a:r>
            <a:r>
              <a:rPr lang="en-US" sz="2000" dirty="0" err="1"/>
              <a:t>soluȚII</a:t>
            </a:r>
            <a:endParaRPr lang="en-US" sz="200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35CFF8A-9E82-4269-A238-5F3D6EC44A0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12" y="6033206"/>
            <a:ext cx="824794" cy="82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84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F9522C-F73F-F904-0F04-594898EC4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7E7843D-FF13-4365-9478-9625B70A2705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en-US"/>
          </a:p>
        </p:txBody>
      </p:sp>
      <p:graphicFrame>
        <p:nvGraphicFramePr>
          <p:cNvPr id="1052" name="Marcador de contenido 2">
            <a:extLst>
              <a:ext uri="{FF2B5EF4-FFF2-40B4-BE49-F238E27FC236}">
                <a16:creationId xmlns:a16="http://schemas.microsoft.com/office/drawing/2014/main" id="{3E079FD4-8905-34EB-D1B5-1928411145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913828"/>
              </p:ext>
            </p:extLst>
          </p:nvPr>
        </p:nvGraphicFramePr>
        <p:xfrm>
          <a:off x="1197000" y="2033777"/>
          <a:ext cx="5036312" cy="3901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ítulo 1">
            <a:extLst>
              <a:ext uri="{FF2B5EF4-FFF2-40B4-BE49-F238E27FC236}">
                <a16:creationId xmlns:a16="http://schemas.microsoft.com/office/drawing/2014/main" id="{A31679E4-72FE-AF16-BEC0-2787E94268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6100" y="900962"/>
            <a:ext cx="10691812" cy="13700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 cap="all" spc="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2800" dirty="0" err="1"/>
              <a:t>Profil</a:t>
            </a:r>
            <a:r>
              <a:rPr lang="en-US" sz="2800" dirty="0"/>
              <a:t> 5: IMPACT </a:t>
            </a:r>
            <a:r>
              <a:rPr lang="en-GB" sz="2800" dirty="0" err="1"/>
              <a:t>Negativ</a:t>
            </a:r>
            <a:r>
              <a:rPr lang="en-GB" sz="2800" dirty="0"/>
              <a:t> ASUPRA SĂNĂTĂȚII</a:t>
            </a:r>
            <a:br>
              <a:rPr lang="en-GB" sz="2800" dirty="0"/>
            </a:br>
            <a:r>
              <a:rPr lang="en-US" sz="2000" dirty="0"/>
              <a:t>ACȚIUNI INDIVIDUALE</a:t>
            </a:r>
          </a:p>
        </p:txBody>
      </p:sp>
      <p:pic>
        <p:nvPicPr>
          <p:cNvPr id="16" name="Picture 4" descr="Qué tiene que ver la productividad con tomar decisiones?">
            <a:extLst>
              <a:ext uri="{FF2B5EF4-FFF2-40B4-BE49-F238E27FC236}">
                <a16:creationId xmlns:a16="http://schemas.microsoft.com/office/drawing/2014/main" id="{D299016F-F12A-00F8-AB53-E453EDAEF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233" y="2031865"/>
            <a:ext cx="4836846" cy="3454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E2FEFB2-DA9D-4B14-BC92-5D27DC9CB66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12" y="6033206"/>
            <a:ext cx="824794" cy="82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447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b06bf29-4c63-4064-a36f-a995222bd03c">
      <Terms xmlns="http://schemas.microsoft.com/office/infopath/2007/PartnerControls"/>
    </lcf76f155ced4ddcb4097134ff3c332f>
    <TaxCatchAll xmlns="9770aa5f-bae7-4ef6-9097-8996a6dc06b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07066A70AA8624EA358B7AF72825FB5" ma:contentTypeVersion="18" ma:contentTypeDescription="Crear nuevo documento." ma:contentTypeScope="" ma:versionID="cfb7a75b0cfaff98d2b4ddfce6a8d9d0">
  <xsd:schema xmlns:xsd="http://www.w3.org/2001/XMLSchema" xmlns:xs="http://www.w3.org/2001/XMLSchema" xmlns:p="http://schemas.microsoft.com/office/2006/metadata/properties" xmlns:ns2="9b06bf29-4c63-4064-a36f-a995222bd03c" xmlns:ns3="9770aa5f-bae7-4ef6-9097-8996a6dc06b0" targetNamespace="http://schemas.microsoft.com/office/2006/metadata/properties" ma:root="true" ma:fieldsID="fde4dddb8ea5069eceb99d947a1923e9" ns2:_="" ns3:_="">
    <xsd:import namespace="9b06bf29-4c63-4064-a36f-a995222bd03c"/>
    <xsd:import namespace="9770aa5f-bae7-4ef6-9097-8996a6dc06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06bf29-4c63-4064-a36f-a995222bd0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Etiquetas de imagen" ma:readOnly="false" ma:fieldId="{5cf76f15-5ced-4ddc-b409-7134ff3c332f}" ma:taxonomyMulti="true" ma:sspId="02575e52-3e5f-4a4c-9122-9f0195bc6a0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0aa5f-bae7-4ef6-9097-8996a6dc06b0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fef52e2-7b3c-46f0-be50-30bd4a63d78c}" ma:internalName="TaxCatchAll" ma:showField="CatchAllData" ma:web="9770aa5f-bae7-4ef6-9097-8996a6dc06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D79C9A2-B814-4041-A1EB-5EE09AB1747B}">
  <ds:schemaRefs>
    <ds:schemaRef ds:uri="http://schemas.microsoft.com/office/2006/metadata/properties"/>
    <ds:schemaRef ds:uri="http://schemas.microsoft.com/office/infopath/2007/PartnerControls"/>
    <ds:schemaRef ds:uri="9b06bf29-4c63-4064-a36f-a995222bd03c"/>
    <ds:schemaRef ds:uri="9770aa5f-bae7-4ef6-9097-8996a6dc06b0"/>
  </ds:schemaRefs>
</ds:datastoreItem>
</file>

<file path=customXml/itemProps2.xml><?xml version="1.0" encoding="utf-8"?>
<ds:datastoreItem xmlns:ds="http://schemas.openxmlformats.org/officeDocument/2006/customXml" ds:itemID="{33E05596-9295-4D0F-B4C3-D8A1E51CB7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4F5282-E8A0-475B-B583-68FDA3A44A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06bf29-4c63-4064-a36f-a995222bd03c"/>
    <ds:schemaRef ds:uri="9770aa5f-bae7-4ef6-9097-8996a6dc06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259</Words>
  <Application>Microsoft Office PowerPoint</Application>
  <PresentationFormat>Widescreen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Tema de Office</vt:lpstr>
      <vt:lpstr>PowerPoint Presentation</vt:lpstr>
      <vt:lpstr>Profil 5: Impact negativ asupra sănătății Scor 138 – 165</vt:lpstr>
      <vt:lpstr>PowerPoint Presentation</vt:lpstr>
      <vt:lpstr>Profil 5: IMPACT Negativ ASUPRA SĂNĂTĂȚII ACȚIUNI INDIVIDUALE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Raúl Sancha Llamosí</dc:creator>
  <cp:lastModifiedBy>Silvia Popovici</cp:lastModifiedBy>
  <cp:revision>2</cp:revision>
  <dcterms:created xsi:type="dcterms:W3CDTF">2024-04-18T09:13:39Z</dcterms:created>
  <dcterms:modified xsi:type="dcterms:W3CDTF">2024-04-22T18:53:27Z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0x010100A07066A70AA8624EA358B7AF72825FB5</vt:lpwstr>
  </property>
</Properties>
</file>