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0" r:id="rId6"/>
    <p:sldId id="274" r:id="rId7"/>
    <p:sldId id="275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52027D-F1DC-4E29-882B-A18102065E09}" type="doc">
      <dgm:prSet loTypeId="urn:microsoft.com/office/officeart/2018/2/layout/IconCircleList" loCatId="icon" qsTypeId="urn:microsoft.com/office/officeart/2005/8/quickstyle/simple3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682FF231-B5A5-4DDE-9971-5B49963A855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>
              <a:solidFill>
                <a:srgbClr val="1FA3CC"/>
              </a:solidFill>
            </a:rPr>
            <a:t>Oferiți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resurse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și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instrumente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pentru</a:t>
          </a:r>
          <a:r>
            <a:rPr lang="en-US" dirty="0">
              <a:solidFill>
                <a:srgbClr val="1FA3CC"/>
              </a:solidFill>
            </a:rPr>
            <a:t> a </a:t>
          </a:r>
          <a:r>
            <a:rPr lang="en-US" dirty="0" err="1">
              <a:solidFill>
                <a:srgbClr val="1FA3CC"/>
              </a:solidFill>
            </a:rPr>
            <a:t>aborda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provocări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specifice</a:t>
          </a:r>
          <a:r>
            <a:rPr lang="en-US" dirty="0">
              <a:solidFill>
                <a:srgbClr val="1FA3CC"/>
              </a:solidFill>
            </a:rPr>
            <a:t>, cum </a:t>
          </a:r>
          <a:r>
            <a:rPr lang="en-US" dirty="0" err="1">
              <a:solidFill>
                <a:srgbClr val="1FA3CC"/>
              </a:solidFill>
            </a:rPr>
            <a:t>ar</a:t>
          </a:r>
          <a:r>
            <a:rPr lang="en-US" dirty="0">
              <a:solidFill>
                <a:srgbClr val="1FA3CC"/>
              </a:solidFill>
            </a:rPr>
            <a:t> fi </a:t>
          </a:r>
          <a:r>
            <a:rPr lang="en-US" dirty="0" err="1">
              <a:solidFill>
                <a:srgbClr val="1FA3CC"/>
              </a:solidFill>
            </a:rPr>
            <a:t>planificarea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cursurilor</a:t>
          </a:r>
          <a:r>
            <a:rPr lang="en-US" dirty="0">
              <a:solidFill>
                <a:srgbClr val="1FA3CC"/>
              </a:solidFill>
            </a:rPr>
            <a:t> online, </a:t>
          </a:r>
          <a:r>
            <a:rPr lang="en-US" dirty="0" err="1">
              <a:solidFill>
                <a:srgbClr val="1FA3CC"/>
              </a:solidFill>
            </a:rPr>
            <a:t>utilizarea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tehnologiei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educaționale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și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gestionarea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timpului</a:t>
          </a:r>
          <a:r>
            <a:rPr lang="en-US" dirty="0">
              <a:solidFill>
                <a:srgbClr val="1FA3CC"/>
              </a:solidFill>
            </a:rPr>
            <a:t>.</a:t>
          </a:r>
        </a:p>
      </dgm:t>
    </dgm:pt>
    <dgm:pt modelId="{C6AC096B-3778-45C8-A9E6-27284154B086}" type="parTrans" cxnId="{53B2DF79-D097-4298-9BAA-4D759D544987}">
      <dgm:prSet/>
      <dgm:spPr/>
      <dgm:t>
        <a:bodyPr/>
        <a:lstStyle/>
        <a:p>
          <a:endParaRPr lang="en-US"/>
        </a:p>
      </dgm:t>
    </dgm:pt>
    <dgm:pt modelId="{D8F34E61-C5A8-46D6-93BC-4F513C1395C4}" type="sibTrans" cxnId="{53B2DF79-D097-4298-9BAA-4D759D54498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0677BD7-946B-4F7C-A04B-8D517C7650D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>
              <a:solidFill>
                <a:srgbClr val="1FA3CC"/>
              </a:solidFill>
            </a:rPr>
            <a:t>Implementați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programe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sprijin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pentru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echilibrul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dintre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viața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profesională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și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viața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privată</a:t>
          </a:r>
          <a:r>
            <a:rPr lang="en-US" dirty="0">
              <a:solidFill>
                <a:srgbClr val="1FA3CC"/>
              </a:solidFill>
            </a:rPr>
            <a:t>, cum </a:t>
          </a:r>
          <a:r>
            <a:rPr lang="en-US" dirty="0" err="1">
              <a:solidFill>
                <a:srgbClr val="1FA3CC"/>
              </a:solidFill>
            </a:rPr>
            <a:t>ar</a:t>
          </a:r>
          <a:r>
            <a:rPr lang="en-US" dirty="0">
              <a:solidFill>
                <a:srgbClr val="1FA3CC"/>
              </a:solidFill>
            </a:rPr>
            <a:t> fi </a:t>
          </a:r>
          <a:r>
            <a:rPr lang="en-US" dirty="0" err="1">
              <a:solidFill>
                <a:srgbClr val="1FA3CC"/>
              </a:solidFill>
            </a:rPr>
            <a:t>flexibilitatea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programelor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lucru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și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zilele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odihnă</a:t>
          </a:r>
          <a:r>
            <a:rPr lang="en-US" dirty="0">
              <a:solidFill>
                <a:srgbClr val="1FA3CC"/>
              </a:solidFill>
            </a:rPr>
            <a:t>.</a:t>
          </a:r>
        </a:p>
      </dgm:t>
    </dgm:pt>
    <dgm:pt modelId="{A91EE489-2EBD-4F40-9772-A0E603D7AFBE}" type="parTrans" cxnId="{775D723C-F7AA-46E4-A124-919996E38FD0}">
      <dgm:prSet/>
      <dgm:spPr/>
      <dgm:t>
        <a:bodyPr/>
        <a:lstStyle/>
        <a:p>
          <a:endParaRPr lang="en-US"/>
        </a:p>
      </dgm:t>
    </dgm:pt>
    <dgm:pt modelId="{527D9359-8C17-4E25-AD07-EAFA72660D87}" type="sibTrans" cxnId="{775D723C-F7AA-46E4-A124-919996E38FD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5B3F06-9AF0-412C-9546-1BC16B4DB6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>
              <a:solidFill>
                <a:srgbClr val="1FA3CC"/>
              </a:solidFill>
            </a:rPr>
            <a:t>Oferiți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sesiuni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formare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și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dezvoltare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profesională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axate</a:t>
          </a:r>
          <a:r>
            <a:rPr lang="en-US" dirty="0">
              <a:solidFill>
                <a:srgbClr val="1FA3CC"/>
              </a:solidFill>
            </a:rPr>
            <a:t> pe </a:t>
          </a:r>
          <a:r>
            <a:rPr lang="en-US" dirty="0" err="1">
              <a:solidFill>
                <a:srgbClr val="1FA3CC"/>
              </a:solidFill>
            </a:rPr>
            <a:t>domeniile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îmbunătățire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identificate</a:t>
          </a:r>
          <a:r>
            <a:rPr lang="en-US" dirty="0">
              <a:solidFill>
                <a:srgbClr val="1FA3CC"/>
              </a:solidFill>
            </a:rPr>
            <a:t> de </a:t>
          </a:r>
          <a:r>
            <a:rPr lang="en-US" dirty="0" err="1">
              <a:solidFill>
                <a:srgbClr val="1FA3CC"/>
              </a:solidFill>
            </a:rPr>
            <a:t>profesorii</a:t>
          </a:r>
          <a:r>
            <a:rPr lang="en-US" dirty="0">
              <a:solidFill>
                <a:srgbClr val="1FA3CC"/>
              </a:solidFill>
            </a:rPr>
            <a:t> din </a:t>
          </a:r>
          <a:r>
            <a:rPr lang="en-US" dirty="0" err="1">
              <a:solidFill>
                <a:srgbClr val="1FA3CC"/>
              </a:solidFill>
            </a:rPr>
            <a:t>acest</a:t>
          </a:r>
          <a:r>
            <a:rPr lang="en-US" dirty="0">
              <a:solidFill>
                <a:srgbClr val="1FA3CC"/>
              </a:solidFill>
            </a:rPr>
            <a:t> </a:t>
          </a:r>
          <a:r>
            <a:rPr lang="en-US" dirty="0" err="1">
              <a:solidFill>
                <a:srgbClr val="1FA3CC"/>
              </a:solidFill>
            </a:rPr>
            <a:t>profil</a:t>
          </a:r>
          <a:r>
            <a:rPr lang="en-US" dirty="0">
              <a:solidFill>
                <a:srgbClr val="1FA3CC"/>
              </a:solidFill>
            </a:rPr>
            <a:t>.</a:t>
          </a:r>
        </a:p>
      </dgm:t>
    </dgm:pt>
    <dgm:pt modelId="{0DDE5681-BFDD-42CA-A8B2-3621E39C93C4}" type="parTrans" cxnId="{ECBAFB95-041C-4833-ACC4-79C6DC86D365}">
      <dgm:prSet/>
      <dgm:spPr/>
      <dgm:t>
        <a:bodyPr/>
        <a:lstStyle/>
        <a:p>
          <a:endParaRPr lang="en-US"/>
        </a:p>
      </dgm:t>
    </dgm:pt>
    <dgm:pt modelId="{3341A865-C2DB-4E02-82FB-95AEFDE3B8CD}" type="sibTrans" cxnId="{ECBAFB95-041C-4833-ACC4-79C6DC86D365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A1973C2-E525-4DBB-95B3-493196789687}">
      <dgm:prSet/>
      <dgm:spPr/>
      <dgm:t>
        <a:bodyPr/>
        <a:lstStyle/>
        <a:p>
          <a:pPr>
            <a:lnSpc>
              <a:spcPct val="100000"/>
            </a:lnSpc>
          </a:pPr>
          <a:r>
            <a:rPr lang="it-IT" dirty="0">
              <a:solidFill>
                <a:srgbClr val="1FA3CC"/>
              </a:solidFill>
            </a:rPr>
            <a:t>Facilitați accesul la resurse și materiale educaționale de calitate pentru a facilita predarea online și pentru a reduce volumul de muncă.</a:t>
          </a:r>
          <a:endParaRPr lang="en-US" dirty="0">
            <a:solidFill>
              <a:srgbClr val="1FA3CC"/>
            </a:solidFill>
          </a:endParaRPr>
        </a:p>
      </dgm:t>
    </dgm:pt>
    <dgm:pt modelId="{0D24D3CC-F668-42EB-8E3B-8DB2D6472E62}" type="parTrans" cxnId="{27AD06E7-F627-4EB5-B0D2-911485C1723F}">
      <dgm:prSet/>
      <dgm:spPr/>
      <dgm:t>
        <a:bodyPr/>
        <a:lstStyle/>
        <a:p>
          <a:endParaRPr lang="en-US"/>
        </a:p>
      </dgm:t>
    </dgm:pt>
    <dgm:pt modelId="{3F53A704-3294-4A53-B1F4-9C3B2A9AD916}" type="sibTrans" cxnId="{27AD06E7-F627-4EB5-B0D2-911485C1723F}">
      <dgm:prSet/>
      <dgm:spPr/>
      <dgm:t>
        <a:bodyPr/>
        <a:lstStyle/>
        <a:p>
          <a:endParaRPr lang="en-US"/>
        </a:p>
      </dgm:t>
    </dgm:pt>
    <dgm:pt modelId="{2B7BCFBE-27B2-483A-8BBF-9E1DD45E74E6}" type="pres">
      <dgm:prSet presAssocID="{FF52027D-F1DC-4E29-882B-A18102065E09}" presName="root" presStyleCnt="0">
        <dgm:presLayoutVars>
          <dgm:dir/>
          <dgm:resizeHandles val="exact"/>
        </dgm:presLayoutVars>
      </dgm:prSet>
      <dgm:spPr/>
    </dgm:pt>
    <dgm:pt modelId="{2BB4E4D9-044D-4C08-927B-1F9DB946953E}" type="pres">
      <dgm:prSet presAssocID="{FF52027D-F1DC-4E29-882B-A18102065E09}" presName="container" presStyleCnt="0">
        <dgm:presLayoutVars>
          <dgm:dir/>
          <dgm:resizeHandles val="exact"/>
        </dgm:presLayoutVars>
      </dgm:prSet>
      <dgm:spPr/>
    </dgm:pt>
    <dgm:pt modelId="{BED7E0FE-B066-48FE-82EA-DEC3D5DD54A0}" type="pres">
      <dgm:prSet presAssocID="{682FF231-B5A5-4DDE-9971-5B49963A8556}" presName="compNode" presStyleCnt="0"/>
      <dgm:spPr/>
    </dgm:pt>
    <dgm:pt modelId="{193F3CFB-1B0A-4A01-950A-99C3422CB7D3}" type="pres">
      <dgm:prSet presAssocID="{682FF231-B5A5-4DDE-9971-5B49963A8556}" presName="iconBgRect" presStyleLbl="bgShp" presStyleIdx="0" presStyleCnt="4"/>
      <dgm:spPr/>
    </dgm:pt>
    <dgm:pt modelId="{E32D1482-CA73-49CC-90B2-BBF295319F51}" type="pres">
      <dgm:prSet presAssocID="{682FF231-B5A5-4DDE-9971-5B49963A855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E4A11B42-FFBC-4ECB-81FE-8A9835CDAA3B}" type="pres">
      <dgm:prSet presAssocID="{682FF231-B5A5-4DDE-9971-5B49963A8556}" presName="spaceRect" presStyleCnt="0"/>
      <dgm:spPr/>
    </dgm:pt>
    <dgm:pt modelId="{F54EFFAB-D9A7-4F19-A602-F58A63300A05}" type="pres">
      <dgm:prSet presAssocID="{682FF231-B5A5-4DDE-9971-5B49963A8556}" presName="textRect" presStyleLbl="revTx" presStyleIdx="0" presStyleCnt="4">
        <dgm:presLayoutVars>
          <dgm:chMax val="1"/>
          <dgm:chPref val="1"/>
        </dgm:presLayoutVars>
      </dgm:prSet>
      <dgm:spPr/>
    </dgm:pt>
    <dgm:pt modelId="{E4FA7F61-967B-4583-BB8B-F46A1B32ED85}" type="pres">
      <dgm:prSet presAssocID="{D8F34E61-C5A8-46D6-93BC-4F513C1395C4}" presName="sibTrans" presStyleLbl="sibTrans2D1" presStyleIdx="0" presStyleCnt="0"/>
      <dgm:spPr/>
    </dgm:pt>
    <dgm:pt modelId="{8A2C0A88-79AE-4C19-972D-7C0004598260}" type="pres">
      <dgm:prSet presAssocID="{50677BD7-946B-4F7C-A04B-8D517C7650D6}" presName="compNode" presStyleCnt="0"/>
      <dgm:spPr/>
    </dgm:pt>
    <dgm:pt modelId="{453073C3-0758-4F3E-9486-B050B908ABE9}" type="pres">
      <dgm:prSet presAssocID="{50677BD7-946B-4F7C-A04B-8D517C7650D6}" presName="iconBgRect" presStyleLbl="bgShp" presStyleIdx="1" presStyleCnt="4"/>
      <dgm:spPr/>
    </dgm:pt>
    <dgm:pt modelId="{518534C9-6202-4EB4-ABD2-34923F3DDD8F}" type="pres">
      <dgm:prSet presAssocID="{50677BD7-946B-4F7C-A04B-8D517C7650D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pretón de manos"/>
        </a:ext>
      </dgm:extLst>
    </dgm:pt>
    <dgm:pt modelId="{1BB1C401-0382-411A-AE72-779550BABF7F}" type="pres">
      <dgm:prSet presAssocID="{50677BD7-946B-4F7C-A04B-8D517C7650D6}" presName="spaceRect" presStyleCnt="0"/>
      <dgm:spPr/>
    </dgm:pt>
    <dgm:pt modelId="{C33372CE-A0C7-4B5E-B898-1C2E02C6143D}" type="pres">
      <dgm:prSet presAssocID="{50677BD7-946B-4F7C-A04B-8D517C7650D6}" presName="textRect" presStyleLbl="revTx" presStyleIdx="1" presStyleCnt="4" custScaleX="110629">
        <dgm:presLayoutVars>
          <dgm:chMax val="1"/>
          <dgm:chPref val="1"/>
        </dgm:presLayoutVars>
      </dgm:prSet>
      <dgm:spPr/>
    </dgm:pt>
    <dgm:pt modelId="{BB994FB6-14E6-459F-B623-B3C432850AD4}" type="pres">
      <dgm:prSet presAssocID="{527D9359-8C17-4E25-AD07-EAFA72660D87}" presName="sibTrans" presStyleLbl="sibTrans2D1" presStyleIdx="0" presStyleCnt="0"/>
      <dgm:spPr/>
    </dgm:pt>
    <dgm:pt modelId="{1C42A7FF-BDE3-4751-BD21-84091385A214}" type="pres">
      <dgm:prSet presAssocID="{8F5B3F06-9AF0-412C-9546-1BC16B4DB690}" presName="compNode" presStyleCnt="0"/>
      <dgm:spPr/>
    </dgm:pt>
    <dgm:pt modelId="{ED68B5CC-D48B-4EAB-A699-9CBAF860A809}" type="pres">
      <dgm:prSet presAssocID="{8F5B3F06-9AF0-412C-9546-1BC16B4DB690}" presName="iconBgRect" presStyleLbl="bgShp" presStyleIdx="2" presStyleCnt="4"/>
      <dgm:spPr/>
    </dgm:pt>
    <dgm:pt modelId="{F367FF98-2E2D-4CD6-A68C-F4763E644E10}" type="pres">
      <dgm:prSet presAssocID="{8F5B3F06-9AF0-412C-9546-1BC16B4DB69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6946498-56D1-45E2-91BD-4CA2B3B34072}" type="pres">
      <dgm:prSet presAssocID="{8F5B3F06-9AF0-412C-9546-1BC16B4DB690}" presName="spaceRect" presStyleCnt="0"/>
      <dgm:spPr/>
    </dgm:pt>
    <dgm:pt modelId="{E0873925-E28B-470C-8E11-D0E787B59A99}" type="pres">
      <dgm:prSet presAssocID="{8F5B3F06-9AF0-412C-9546-1BC16B4DB690}" presName="textRect" presStyleLbl="revTx" presStyleIdx="2" presStyleCnt="4">
        <dgm:presLayoutVars>
          <dgm:chMax val="1"/>
          <dgm:chPref val="1"/>
        </dgm:presLayoutVars>
      </dgm:prSet>
      <dgm:spPr/>
    </dgm:pt>
    <dgm:pt modelId="{55048541-EED7-4C72-A3D7-8545BE37BD5B}" type="pres">
      <dgm:prSet presAssocID="{3341A865-C2DB-4E02-82FB-95AEFDE3B8CD}" presName="sibTrans" presStyleLbl="sibTrans2D1" presStyleIdx="0" presStyleCnt="0"/>
      <dgm:spPr/>
    </dgm:pt>
    <dgm:pt modelId="{7C0B7BF2-BCF6-4C51-A4CD-A7679F312A6C}" type="pres">
      <dgm:prSet presAssocID="{FA1973C2-E525-4DBB-95B3-493196789687}" presName="compNode" presStyleCnt="0"/>
      <dgm:spPr/>
    </dgm:pt>
    <dgm:pt modelId="{ECD367BC-F1EA-49A8-8349-C99819C5CB23}" type="pres">
      <dgm:prSet presAssocID="{FA1973C2-E525-4DBB-95B3-493196789687}" presName="iconBgRect" presStyleLbl="bgShp" presStyleIdx="3" presStyleCnt="4"/>
      <dgm:spPr/>
    </dgm:pt>
    <dgm:pt modelId="{C6D2100D-59E8-4DF4-88FA-918123536CAA}" type="pres">
      <dgm:prSet presAssocID="{FA1973C2-E525-4DBB-95B3-49319678968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3858DA2C-6189-40EC-8349-11443BF0C682}" type="pres">
      <dgm:prSet presAssocID="{FA1973C2-E525-4DBB-95B3-493196789687}" presName="spaceRect" presStyleCnt="0"/>
      <dgm:spPr/>
    </dgm:pt>
    <dgm:pt modelId="{6719E236-C747-43CC-8FD9-558BDE744411}" type="pres">
      <dgm:prSet presAssocID="{FA1973C2-E525-4DBB-95B3-49319678968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E0C071F-6AF4-4FA2-9CD7-F54148B8C436}" type="presOf" srcId="{8F5B3F06-9AF0-412C-9546-1BC16B4DB690}" destId="{E0873925-E28B-470C-8E11-D0E787B59A99}" srcOrd="0" destOrd="0" presId="urn:microsoft.com/office/officeart/2018/2/layout/IconCircleList"/>
    <dgm:cxn modelId="{775D723C-F7AA-46E4-A124-919996E38FD0}" srcId="{FF52027D-F1DC-4E29-882B-A18102065E09}" destId="{50677BD7-946B-4F7C-A04B-8D517C7650D6}" srcOrd="1" destOrd="0" parTransId="{A91EE489-2EBD-4F40-9772-A0E603D7AFBE}" sibTransId="{527D9359-8C17-4E25-AD07-EAFA72660D87}"/>
    <dgm:cxn modelId="{2DA38D67-EF1D-4C41-9C46-C1E4112B1C61}" type="presOf" srcId="{527D9359-8C17-4E25-AD07-EAFA72660D87}" destId="{BB994FB6-14E6-459F-B623-B3C432850AD4}" srcOrd="0" destOrd="0" presId="urn:microsoft.com/office/officeart/2018/2/layout/IconCircleList"/>
    <dgm:cxn modelId="{53B2DF79-D097-4298-9BAA-4D759D544987}" srcId="{FF52027D-F1DC-4E29-882B-A18102065E09}" destId="{682FF231-B5A5-4DDE-9971-5B49963A8556}" srcOrd="0" destOrd="0" parTransId="{C6AC096B-3778-45C8-A9E6-27284154B086}" sibTransId="{D8F34E61-C5A8-46D6-93BC-4F513C1395C4}"/>
    <dgm:cxn modelId="{ECBAFB95-041C-4833-ACC4-79C6DC86D365}" srcId="{FF52027D-F1DC-4E29-882B-A18102065E09}" destId="{8F5B3F06-9AF0-412C-9546-1BC16B4DB690}" srcOrd="2" destOrd="0" parTransId="{0DDE5681-BFDD-42CA-A8B2-3621E39C93C4}" sibTransId="{3341A865-C2DB-4E02-82FB-95AEFDE3B8CD}"/>
    <dgm:cxn modelId="{1F00269A-2807-43FE-9A75-4FA3EA5768B2}" type="presOf" srcId="{3341A865-C2DB-4E02-82FB-95AEFDE3B8CD}" destId="{55048541-EED7-4C72-A3D7-8545BE37BD5B}" srcOrd="0" destOrd="0" presId="urn:microsoft.com/office/officeart/2018/2/layout/IconCircleList"/>
    <dgm:cxn modelId="{0DAD87C6-EF96-4545-A58D-9B0609775F7D}" type="presOf" srcId="{FA1973C2-E525-4DBB-95B3-493196789687}" destId="{6719E236-C747-43CC-8FD9-558BDE744411}" srcOrd="0" destOrd="0" presId="urn:microsoft.com/office/officeart/2018/2/layout/IconCircleList"/>
    <dgm:cxn modelId="{D65130DA-F37D-48DE-B3EA-265AD40D0733}" type="presOf" srcId="{682FF231-B5A5-4DDE-9971-5B49963A8556}" destId="{F54EFFAB-D9A7-4F19-A602-F58A63300A05}" srcOrd="0" destOrd="0" presId="urn:microsoft.com/office/officeart/2018/2/layout/IconCircleList"/>
    <dgm:cxn modelId="{1145F6E0-B1EE-408B-87AC-C65EE9446A2E}" type="presOf" srcId="{D8F34E61-C5A8-46D6-93BC-4F513C1395C4}" destId="{E4FA7F61-967B-4583-BB8B-F46A1B32ED85}" srcOrd="0" destOrd="0" presId="urn:microsoft.com/office/officeart/2018/2/layout/IconCircleList"/>
    <dgm:cxn modelId="{27AD06E7-F627-4EB5-B0D2-911485C1723F}" srcId="{FF52027D-F1DC-4E29-882B-A18102065E09}" destId="{FA1973C2-E525-4DBB-95B3-493196789687}" srcOrd="3" destOrd="0" parTransId="{0D24D3CC-F668-42EB-8E3B-8DB2D6472E62}" sibTransId="{3F53A704-3294-4A53-B1F4-9C3B2A9AD916}"/>
    <dgm:cxn modelId="{4299A0EF-F877-40BA-9085-5F7D7515CD7B}" type="presOf" srcId="{50677BD7-946B-4F7C-A04B-8D517C7650D6}" destId="{C33372CE-A0C7-4B5E-B898-1C2E02C6143D}" srcOrd="0" destOrd="0" presId="urn:microsoft.com/office/officeart/2018/2/layout/IconCircleList"/>
    <dgm:cxn modelId="{523B5BF3-99B8-4FDE-9FA9-04A255240A89}" type="presOf" srcId="{FF52027D-F1DC-4E29-882B-A18102065E09}" destId="{2B7BCFBE-27B2-483A-8BBF-9E1DD45E74E6}" srcOrd="0" destOrd="0" presId="urn:microsoft.com/office/officeart/2018/2/layout/IconCircleList"/>
    <dgm:cxn modelId="{F0A98E74-D039-4733-8849-6B164330C311}" type="presParOf" srcId="{2B7BCFBE-27B2-483A-8BBF-9E1DD45E74E6}" destId="{2BB4E4D9-044D-4C08-927B-1F9DB946953E}" srcOrd="0" destOrd="0" presId="urn:microsoft.com/office/officeart/2018/2/layout/IconCircleList"/>
    <dgm:cxn modelId="{781BB1FB-BAA1-4E42-99AA-4D3AA1CE46F8}" type="presParOf" srcId="{2BB4E4D9-044D-4C08-927B-1F9DB946953E}" destId="{BED7E0FE-B066-48FE-82EA-DEC3D5DD54A0}" srcOrd="0" destOrd="0" presId="urn:microsoft.com/office/officeart/2018/2/layout/IconCircleList"/>
    <dgm:cxn modelId="{E2E37BD3-CF0A-4F13-A0C7-A4EFEBE59DC6}" type="presParOf" srcId="{BED7E0FE-B066-48FE-82EA-DEC3D5DD54A0}" destId="{193F3CFB-1B0A-4A01-950A-99C3422CB7D3}" srcOrd="0" destOrd="0" presId="urn:microsoft.com/office/officeart/2018/2/layout/IconCircleList"/>
    <dgm:cxn modelId="{99CBB449-CBCA-4F53-A9DF-DA4C2E28C6B6}" type="presParOf" srcId="{BED7E0FE-B066-48FE-82EA-DEC3D5DD54A0}" destId="{E32D1482-CA73-49CC-90B2-BBF295319F51}" srcOrd="1" destOrd="0" presId="urn:microsoft.com/office/officeart/2018/2/layout/IconCircleList"/>
    <dgm:cxn modelId="{322793E1-F1C4-4C4D-BA33-9F579BBD41E3}" type="presParOf" srcId="{BED7E0FE-B066-48FE-82EA-DEC3D5DD54A0}" destId="{E4A11B42-FFBC-4ECB-81FE-8A9835CDAA3B}" srcOrd="2" destOrd="0" presId="urn:microsoft.com/office/officeart/2018/2/layout/IconCircleList"/>
    <dgm:cxn modelId="{A4A0B931-ACAC-4745-8965-943EB8BEDE32}" type="presParOf" srcId="{BED7E0FE-B066-48FE-82EA-DEC3D5DD54A0}" destId="{F54EFFAB-D9A7-4F19-A602-F58A63300A05}" srcOrd="3" destOrd="0" presId="urn:microsoft.com/office/officeart/2018/2/layout/IconCircleList"/>
    <dgm:cxn modelId="{71AC6FBA-02CF-4AF7-91DA-0D7FC058409F}" type="presParOf" srcId="{2BB4E4D9-044D-4C08-927B-1F9DB946953E}" destId="{E4FA7F61-967B-4583-BB8B-F46A1B32ED85}" srcOrd="1" destOrd="0" presId="urn:microsoft.com/office/officeart/2018/2/layout/IconCircleList"/>
    <dgm:cxn modelId="{FE56BF28-7487-4ADB-8965-0F0A4CBF53B8}" type="presParOf" srcId="{2BB4E4D9-044D-4C08-927B-1F9DB946953E}" destId="{8A2C0A88-79AE-4C19-972D-7C0004598260}" srcOrd="2" destOrd="0" presId="urn:microsoft.com/office/officeart/2018/2/layout/IconCircleList"/>
    <dgm:cxn modelId="{E90880E2-B6E7-41A5-9659-BF4C5462B3DB}" type="presParOf" srcId="{8A2C0A88-79AE-4C19-972D-7C0004598260}" destId="{453073C3-0758-4F3E-9486-B050B908ABE9}" srcOrd="0" destOrd="0" presId="urn:microsoft.com/office/officeart/2018/2/layout/IconCircleList"/>
    <dgm:cxn modelId="{D958624A-6367-4076-AED1-03BB30F20B52}" type="presParOf" srcId="{8A2C0A88-79AE-4C19-972D-7C0004598260}" destId="{518534C9-6202-4EB4-ABD2-34923F3DDD8F}" srcOrd="1" destOrd="0" presId="urn:microsoft.com/office/officeart/2018/2/layout/IconCircleList"/>
    <dgm:cxn modelId="{F95B079D-0C0C-45CB-9BE2-935AC3B905AA}" type="presParOf" srcId="{8A2C0A88-79AE-4C19-972D-7C0004598260}" destId="{1BB1C401-0382-411A-AE72-779550BABF7F}" srcOrd="2" destOrd="0" presId="urn:microsoft.com/office/officeart/2018/2/layout/IconCircleList"/>
    <dgm:cxn modelId="{CE2245A3-8383-4E97-BBC8-A1369FAF96DE}" type="presParOf" srcId="{8A2C0A88-79AE-4C19-972D-7C0004598260}" destId="{C33372CE-A0C7-4B5E-B898-1C2E02C6143D}" srcOrd="3" destOrd="0" presId="urn:microsoft.com/office/officeart/2018/2/layout/IconCircleList"/>
    <dgm:cxn modelId="{0298E0FF-7579-46E8-922D-4BE358E592C6}" type="presParOf" srcId="{2BB4E4D9-044D-4C08-927B-1F9DB946953E}" destId="{BB994FB6-14E6-459F-B623-B3C432850AD4}" srcOrd="3" destOrd="0" presId="urn:microsoft.com/office/officeart/2018/2/layout/IconCircleList"/>
    <dgm:cxn modelId="{A58FD50D-A422-437C-97A6-0ED2D1E01BC6}" type="presParOf" srcId="{2BB4E4D9-044D-4C08-927B-1F9DB946953E}" destId="{1C42A7FF-BDE3-4751-BD21-84091385A214}" srcOrd="4" destOrd="0" presId="urn:microsoft.com/office/officeart/2018/2/layout/IconCircleList"/>
    <dgm:cxn modelId="{2E4018A4-F50D-443F-87F8-550B585F9367}" type="presParOf" srcId="{1C42A7FF-BDE3-4751-BD21-84091385A214}" destId="{ED68B5CC-D48B-4EAB-A699-9CBAF860A809}" srcOrd="0" destOrd="0" presId="urn:microsoft.com/office/officeart/2018/2/layout/IconCircleList"/>
    <dgm:cxn modelId="{89D5C7BC-25F1-4C80-ACE8-145CD952E743}" type="presParOf" srcId="{1C42A7FF-BDE3-4751-BD21-84091385A214}" destId="{F367FF98-2E2D-4CD6-A68C-F4763E644E10}" srcOrd="1" destOrd="0" presId="urn:microsoft.com/office/officeart/2018/2/layout/IconCircleList"/>
    <dgm:cxn modelId="{5E3B8A5B-F33D-48DA-9212-728F7A74C2D3}" type="presParOf" srcId="{1C42A7FF-BDE3-4751-BD21-84091385A214}" destId="{36946498-56D1-45E2-91BD-4CA2B3B34072}" srcOrd="2" destOrd="0" presId="urn:microsoft.com/office/officeart/2018/2/layout/IconCircleList"/>
    <dgm:cxn modelId="{507287F2-B20C-4339-AB5E-768F4B846059}" type="presParOf" srcId="{1C42A7FF-BDE3-4751-BD21-84091385A214}" destId="{E0873925-E28B-470C-8E11-D0E787B59A99}" srcOrd="3" destOrd="0" presId="urn:microsoft.com/office/officeart/2018/2/layout/IconCircleList"/>
    <dgm:cxn modelId="{6C474158-2E0E-4546-8DDB-C3C8D3034515}" type="presParOf" srcId="{2BB4E4D9-044D-4C08-927B-1F9DB946953E}" destId="{55048541-EED7-4C72-A3D7-8545BE37BD5B}" srcOrd="5" destOrd="0" presId="urn:microsoft.com/office/officeart/2018/2/layout/IconCircleList"/>
    <dgm:cxn modelId="{5A01CDF7-D463-4448-A2B6-5600815526D3}" type="presParOf" srcId="{2BB4E4D9-044D-4C08-927B-1F9DB946953E}" destId="{7C0B7BF2-BCF6-4C51-A4CD-A7679F312A6C}" srcOrd="6" destOrd="0" presId="urn:microsoft.com/office/officeart/2018/2/layout/IconCircleList"/>
    <dgm:cxn modelId="{73367E87-7952-4D58-A31F-34B9EAE6D118}" type="presParOf" srcId="{7C0B7BF2-BCF6-4C51-A4CD-A7679F312A6C}" destId="{ECD367BC-F1EA-49A8-8349-C99819C5CB23}" srcOrd="0" destOrd="0" presId="urn:microsoft.com/office/officeart/2018/2/layout/IconCircleList"/>
    <dgm:cxn modelId="{A1BBEE3B-4E2D-4262-9B22-9D86555CFC86}" type="presParOf" srcId="{7C0B7BF2-BCF6-4C51-A4CD-A7679F312A6C}" destId="{C6D2100D-59E8-4DF4-88FA-918123536CAA}" srcOrd="1" destOrd="0" presId="urn:microsoft.com/office/officeart/2018/2/layout/IconCircleList"/>
    <dgm:cxn modelId="{FA467860-F219-45C1-9F9A-306D2DB8196C}" type="presParOf" srcId="{7C0B7BF2-BCF6-4C51-A4CD-A7679F312A6C}" destId="{3858DA2C-6189-40EC-8349-11443BF0C682}" srcOrd="2" destOrd="0" presId="urn:microsoft.com/office/officeart/2018/2/layout/IconCircleList"/>
    <dgm:cxn modelId="{41388717-A62B-4D57-832F-83D3E16C8FE8}" type="presParOf" srcId="{7C0B7BF2-BCF6-4C51-A4CD-A7679F312A6C}" destId="{6719E236-C747-43CC-8FD9-558BDE74441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C96679-8BA3-4770-B53C-22D84CC5D8D6}" type="doc">
      <dgm:prSet loTypeId="urn:microsoft.com/office/officeart/2018/2/layout/IconVerticalSolidList" loCatId="icon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75F9EBA-C8C3-4A2F-BCC3-ED755AB2FF8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Identificați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domenii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specifice</a:t>
          </a:r>
          <a:r>
            <a:rPr lang="en-US" b="1" dirty="0">
              <a:solidFill>
                <a:srgbClr val="1FA3CC"/>
              </a:solidFill>
            </a:rPr>
            <a:t> de </a:t>
          </a:r>
          <a:r>
            <a:rPr lang="en-US" b="1" dirty="0" err="1">
              <a:solidFill>
                <a:srgbClr val="1FA3CC"/>
              </a:solidFill>
            </a:rPr>
            <a:t>îmbunătățire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stabiliți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obiective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realiste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le </a:t>
          </a:r>
          <a:r>
            <a:rPr lang="en-US" b="1" dirty="0" err="1">
              <a:solidFill>
                <a:srgbClr val="1FA3CC"/>
              </a:solidFill>
            </a:rPr>
            <a:t>aborda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mod </a:t>
          </a:r>
          <a:r>
            <a:rPr lang="en-US" b="1" dirty="0" err="1">
              <a:solidFill>
                <a:srgbClr val="1FA3CC"/>
              </a:solidFill>
            </a:rPr>
            <a:t>proactiv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7D140DDE-23B2-4ECA-BE0F-7823C1A2E74A}" type="parTrans" cxnId="{6F35C94D-F2A9-4B04-826D-A897A0091346}">
      <dgm:prSet/>
      <dgm:spPr/>
      <dgm:t>
        <a:bodyPr/>
        <a:lstStyle/>
        <a:p>
          <a:endParaRPr lang="en-US"/>
        </a:p>
      </dgm:t>
    </dgm:pt>
    <dgm:pt modelId="{2A544DA8-D219-45FC-AB73-1BCCFEBC730C}" type="sibTrans" cxnId="{6F35C94D-F2A9-4B04-826D-A897A0091346}">
      <dgm:prSet/>
      <dgm:spPr/>
      <dgm:t>
        <a:bodyPr/>
        <a:lstStyle/>
        <a:p>
          <a:endParaRPr lang="en-US"/>
        </a:p>
      </dgm:t>
    </dgm:pt>
    <dgm:pt modelId="{E61ED4BA-53C3-410A-8177-D71E7EE4379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Căutați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oportunități</a:t>
          </a:r>
          <a:r>
            <a:rPr lang="en-US" b="1" dirty="0">
              <a:solidFill>
                <a:srgbClr val="1FA3CC"/>
              </a:solidFill>
            </a:rPr>
            <a:t> de </a:t>
          </a:r>
          <a:r>
            <a:rPr lang="en-US" b="1" dirty="0" err="1">
              <a:solidFill>
                <a:srgbClr val="1FA3CC"/>
              </a:solidFill>
            </a:rPr>
            <a:t>învățare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continuă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îmbunătățire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profesională</a:t>
          </a:r>
          <a:r>
            <a:rPr lang="en-US" b="1" dirty="0">
              <a:solidFill>
                <a:srgbClr val="1FA3CC"/>
              </a:solidFill>
            </a:rPr>
            <a:t>, cum </a:t>
          </a:r>
          <a:r>
            <a:rPr lang="en-US" b="1" dirty="0" err="1">
              <a:solidFill>
                <a:srgbClr val="1FA3CC"/>
              </a:solidFill>
            </a:rPr>
            <a:t>ar</a:t>
          </a:r>
          <a:r>
            <a:rPr lang="en-US" b="1" dirty="0">
              <a:solidFill>
                <a:srgbClr val="1FA3CC"/>
              </a:solidFill>
            </a:rPr>
            <a:t> fi </a:t>
          </a:r>
          <a:r>
            <a:rPr lang="en-US" b="1" dirty="0" err="1">
              <a:solidFill>
                <a:srgbClr val="1FA3CC"/>
              </a:solidFill>
            </a:rPr>
            <a:t>cursuri</a:t>
          </a:r>
          <a:r>
            <a:rPr lang="en-US" b="1" dirty="0">
              <a:solidFill>
                <a:srgbClr val="1FA3CC"/>
              </a:solidFill>
            </a:rPr>
            <a:t> online </a:t>
          </a:r>
          <a:r>
            <a:rPr lang="en-US" b="1" dirty="0" err="1">
              <a:solidFill>
                <a:srgbClr val="1FA3CC"/>
              </a:solidFill>
            </a:rPr>
            <a:t>sau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ateliere</a:t>
          </a:r>
          <a:r>
            <a:rPr lang="en-US" b="1" dirty="0">
              <a:solidFill>
                <a:srgbClr val="1FA3CC"/>
              </a:solidFill>
            </a:rPr>
            <a:t> legate de </a:t>
          </a:r>
          <a:r>
            <a:rPr lang="en-US" b="1" dirty="0" err="1">
              <a:solidFill>
                <a:srgbClr val="1FA3CC"/>
              </a:solidFill>
            </a:rPr>
            <a:t>predare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4EAA5150-034E-41E0-96B8-5DF47EC3A989}" type="parTrans" cxnId="{3062F882-78D9-408C-AA64-90706830C143}">
      <dgm:prSet/>
      <dgm:spPr/>
      <dgm:t>
        <a:bodyPr/>
        <a:lstStyle/>
        <a:p>
          <a:endParaRPr lang="en-US"/>
        </a:p>
      </dgm:t>
    </dgm:pt>
    <dgm:pt modelId="{3154F63B-6AD0-46F4-94CC-6D2A7DCF1313}" type="sibTrans" cxnId="{3062F882-78D9-408C-AA64-90706830C143}">
      <dgm:prSet/>
      <dgm:spPr/>
      <dgm:t>
        <a:bodyPr/>
        <a:lstStyle/>
        <a:p>
          <a:endParaRPr lang="en-US"/>
        </a:p>
      </dgm:t>
    </dgm:pt>
    <dgm:pt modelId="{0972B15F-C142-443E-A94A-5E7EDB2EE61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Stabiliți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rutine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obiceiuri</a:t>
          </a:r>
          <a:r>
            <a:rPr lang="en-US" b="1" dirty="0">
              <a:solidFill>
                <a:srgbClr val="1FA3CC"/>
              </a:solidFill>
            </a:rPr>
            <a:t> de </a:t>
          </a:r>
          <a:r>
            <a:rPr lang="en-US" b="1" dirty="0" err="1">
              <a:solidFill>
                <a:srgbClr val="1FA3CC"/>
              </a:solidFill>
            </a:rPr>
            <a:t>lucru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eficiente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</a:t>
          </a:r>
          <a:r>
            <a:rPr lang="en-US" b="1" dirty="0" err="1">
              <a:solidFill>
                <a:srgbClr val="1FA3CC"/>
              </a:solidFill>
            </a:rPr>
            <a:t>maximiza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productivitatea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a reduce </a:t>
          </a:r>
          <a:r>
            <a:rPr lang="en-US" b="1" dirty="0" err="1">
              <a:solidFill>
                <a:srgbClr val="1FA3CC"/>
              </a:solidFill>
            </a:rPr>
            <a:t>stresul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8A956CC0-5CBC-4CFA-8289-8597DFB36B90}" type="parTrans" cxnId="{94685CFB-1688-45D3-B258-8DF79801B4A0}">
      <dgm:prSet/>
      <dgm:spPr/>
      <dgm:t>
        <a:bodyPr/>
        <a:lstStyle/>
        <a:p>
          <a:endParaRPr lang="en-US"/>
        </a:p>
      </dgm:t>
    </dgm:pt>
    <dgm:pt modelId="{91A19BCF-B5F8-4D26-8746-34463C3D387D}" type="sibTrans" cxnId="{94685CFB-1688-45D3-B258-8DF79801B4A0}">
      <dgm:prSet/>
      <dgm:spPr/>
      <dgm:t>
        <a:bodyPr/>
        <a:lstStyle/>
        <a:p>
          <a:endParaRPr lang="en-US"/>
        </a:p>
      </dgm:t>
    </dgm:pt>
    <dgm:pt modelId="{3962D3D1-9FAB-4095-9A3E-9125D5D0DF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 err="1">
              <a:solidFill>
                <a:srgbClr val="1FA3CC"/>
              </a:solidFill>
            </a:rPr>
            <a:t>Practicați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comunicarea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asertivă</a:t>
          </a:r>
          <a:r>
            <a:rPr lang="en-US" b="1" dirty="0">
              <a:solidFill>
                <a:srgbClr val="1FA3CC"/>
              </a:solidFill>
            </a:rPr>
            <a:t> cu </a:t>
          </a:r>
          <a:r>
            <a:rPr lang="en-US" b="1" dirty="0" err="1">
              <a:solidFill>
                <a:srgbClr val="1FA3CC"/>
              </a:solidFill>
            </a:rPr>
            <a:t>studenții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colegii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pentru</a:t>
          </a:r>
          <a:r>
            <a:rPr lang="en-US" b="1" dirty="0">
              <a:solidFill>
                <a:srgbClr val="1FA3CC"/>
              </a:solidFill>
            </a:rPr>
            <a:t> a </a:t>
          </a:r>
          <a:r>
            <a:rPr lang="en-US" b="1" dirty="0" err="1">
              <a:solidFill>
                <a:srgbClr val="1FA3CC"/>
              </a:solidFill>
            </a:rPr>
            <a:t>rezolva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conflictele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și</a:t>
          </a:r>
          <a:r>
            <a:rPr lang="en-US" b="1" dirty="0">
              <a:solidFill>
                <a:srgbClr val="1FA3CC"/>
              </a:solidFill>
            </a:rPr>
            <a:t> a </a:t>
          </a:r>
          <a:r>
            <a:rPr lang="en-US" b="1" dirty="0" err="1">
              <a:solidFill>
                <a:srgbClr val="1FA3CC"/>
              </a:solidFill>
            </a:rPr>
            <a:t>aborda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preocupările</a:t>
          </a:r>
          <a:r>
            <a:rPr lang="en-US" b="1" dirty="0">
              <a:solidFill>
                <a:srgbClr val="1FA3CC"/>
              </a:solidFill>
            </a:rPr>
            <a:t> </a:t>
          </a:r>
          <a:r>
            <a:rPr lang="en-US" b="1" dirty="0" err="1">
              <a:solidFill>
                <a:srgbClr val="1FA3CC"/>
              </a:solidFill>
            </a:rPr>
            <a:t>în</a:t>
          </a:r>
          <a:r>
            <a:rPr lang="en-US" b="1" dirty="0">
              <a:solidFill>
                <a:srgbClr val="1FA3CC"/>
              </a:solidFill>
            </a:rPr>
            <a:t> mod </a:t>
          </a:r>
          <a:r>
            <a:rPr lang="en-US" b="1" dirty="0" err="1">
              <a:solidFill>
                <a:srgbClr val="1FA3CC"/>
              </a:solidFill>
            </a:rPr>
            <a:t>constructiv</a:t>
          </a:r>
          <a:r>
            <a:rPr lang="en-US" b="1" dirty="0">
              <a:solidFill>
                <a:srgbClr val="1FA3CC"/>
              </a:solidFill>
            </a:rPr>
            <a:t>.</a:t>
          </a:r>
        </a:p>
      </dgm:t>
    </dgm:pt>
    <dgm:pt modelId="{D59B1410-0792-4C59-9B3B-030CC2B43024}" type="parTrans" cxnId="{8789B71D-2E1D-4701-8EFA-CAC1147AA4A9}">
      <dgm:prSet/>
      <dgm:spPr/>
      <dgm:t>
        <a:bodyPr/>
        <a:lstStyle/>
        <a:p>
          <a:endParaRPr lang="en-US"/>
        </a:p>
      </dgm:t>
    </dgm:pt>
    <dgm:pt modelId="{6F1F3DAF-1BEE-4EF3-B52B-70D4A6F76BE2}" type="sibTrans" cxnId="{8789B71D-2E1D-4701-8EFA-CAC1147AA4A9}">
      <dgm:prSet/>
      <dgm:spPr/>
      <dgm:t>
        <a:bodyPr/>
        <a:lstStyle/>
        <a:p>
          <a:endParaRPr lang="en-US"/>
        </a:p>
      </dgm:t>
    </dgm:pt>
    <dgm:pt modelId="{5565E754-915C-419C-BC38-4E3A169F6862}" type="pres">
      <dgm:prSet presAssocID="{DBC96679-8BA3-4770-B53C-22D84CC5D8D6}" presName="root" presStyleCnt="0">
        <dgm:presLayoutVars>
          <dgm:dir/>
          <dgm:resizeHandles val="exact"/>
        </dgm:presLayoutVars>
      </dgm:prSet>
      <dgm:spPr/>
    </dgm:pt>
    <dgm:pt modelId="{F814EDC2-C0B1-4383-B597-DA9CDD4F768F}" type="pres">
      <dgm:prSet presAssocID="{575F9EBA-C8C3-4A2F-BCC3-ED755AB2FF88}" presName="compNode" presStyleCnt="0"/>
      <dgm:spPr/>
    </dgm:pt>
    <dgm:pt modelId="{99022830-41C5-45F4-8BBC-3D072FFFA2CD}" type="pres">
      <dgm:prSet presAssocID="{575F9EBA-C8C3-4A2F-BCC3-ED755AB2FF88}" presName="bgRect" presStyleLbl="bgShp" presStyleIdx="0" presStyleCnt="4"/>
      <dgm:spPr/>
    </dgm:pt>
    <dgm:pt modelId="{443FB0ED-C062-449E-9E7C-FA5E4F36A491}" type="pres">
      <dgm:prSet presAssocID="{575F9EBA-C8C3-4A2F-BCC3-ED755AB2FF8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ymnast - Floor Routine"/>
        </a:ext>
      </dgm:extLst>
    </dgm:pt>
    <dgm:pt modelId="{54FAD51C-446B-453A-B00D-91ABDDAB27A9}" type="pres">
      <dgm:prSet presAssocID="{575F9EBA-C8C3-4A2F-BCC3-ED755AB2FF88}" presName="spaceRect" presStyleCnt="0"/>
      <dgm:spPr/>
    </dgm:pt>
    <dgm:pt modelId="{DC091BDA-EB41-407C-83C7-7047BCEBB0CC}" type="pres">
      <dgm:prSet presAssocID="{575F9EBA-C8C3-4A2F-BCC3-ED755AB2FF88}" presName="parTx" presStyleLbl="revTx" presStyleIdx="0" presStyleCnt="4">
        <dgm:presLayoutVars>
          <dgm:chMax val="0"/>
          <dgm:chPref val="0"/>
        </dgm:presLayoutVars>
      </dgm:prSet>
      <dgm:spPr/>
    </dgm:pt>
    <dgm:pt modelId="{7FC14EDF-8AAF-4596-95CA-B6A6533AC995}" type="pres">
      <dgm:prSet presAssocID="{2A544DA8-D219-45FC-AB73-1BCCFEBC730C}" presName="sibTrans" presStyleCnt="0"/>
      <dgm:spPr/>
    </dgm:pt>
    <dgm:pt modelId="{9116758F-E18E-4A83-A201-5DEDF30F7477}" type="pres">
      <dgm:prSet presAssocID="{E61ED4BA-53C3-410A-8177-D71E7EE43799}" presName="compNode" presStyleCnt="0"/>
      <dgm:spPr/>
    </dgm:pt>
    <dgm:pt modelId="{C614014F-41A1-4647-B1DB-1475A0B1DBBC}" type="pres">
      <dgm:prSet presAssocID="{E61ED4BA-53C3-410A-8177-D71E7EE43799}" presName="bgRect" presStyleLbl="bgShp" presStyleIdx="1" presStyleCnt="4"/>
      <dgm:spPr/>
    </dgm:pt>
    <dgm:pt modelId="{ADC36FE2-9C17-4D76-86B3-43523801B134}" type="pres">
      <dgm:prSet presAssocID="{E61ED4BA-53C3-410A-8177-D71E7EE4379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630E34-D002-4115-AB23-482057E1F534}" type="pres">
      <dgm:prSet presAssocID="{E61ED4BA-53C3-410A-8177-D71E7EE43799}" presName="spaceRect" presStyleCnt="0"/>
      <dgm:spPr/>
    </dgm:pt>
    <dgm:pt modelId="{992E5170-2623-4AA1-8004-C857AB59CB8F}" type="pres">
      <dgm:prSet presAssocID="{E61ED4BA-53C3-410A-8177-D71E7EE43799}" presName="parTx" presStyleLbl="revTx" presStyleIdx="1" presStyleCnt="4">
        <dgm:presLayoutVars>
          <dgm:chMax val="0"/>
          <dgm:chPref val="0"/>
        </dgm:presLayoutVars>
      </dgm:prSet>
      <dgm:spPr/>
    </dgm:pt>
    <dgm:pt modelId="{CFAED714-EAD8-42D8-93D7-11E717C15E4B}" type="pres">
      <dgm:prSet presAssocID="{3154F63B-6AD0-46F4-94CC-6D2A7DCF1313}" presName="sibTrans" presStyleCnt="0"/>
      <dgm:spPr/>
    </dgm:pt>
    <dgm:pt modelId="{61AB995D-DC32-49BE-B132-1A0471BD94C5}" type="pres">
      <dgm:prSet presAssocID="{0972B15F-C142-443E-A94A-5E7EDB2EE61E}" presName="compNode" presStyleCnt="0"/>
      <dgm:spPr/>
    </dgm:pt>
    <dgm:pt modelId="{0D6C5F2A-84E3-4758-83ED-591EA6311221}" type="pres">
      <dgm:prSet presAssocID="{0972B15F-C142-443E-A94A-5E7EDB2EE61E}" presName="bgRect" presStyleLbl="bgShp" presStyleIdx="2" presStyleCnt="4"/>
      <dgm:spPr/>
    </dgm:pt>
    <dgm:pt modelId="{0FDD23B8-C512-4B6C-A65E-A798BEE7951E}" type="pres">
      <dgm:prSet presAssocID="{0972B15F-C142-443E-A94A-5E7EDB2EE61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 Lock"/>
        </a:ext>
      </dgm:extLst>
    </dgm:pt>
    <dgm:pt modelId="{E3FBBD40-8B9A-4E56-BB20-731D76E10AA3}" type="pres">
      <dgm:prSet presAssocID="{0972B15F-C142-443E-A94A-5E7EDB2EE61E}" presName="spaceRect" presStyleCnt="0"/>
      <dgm:spPr/>
    </dgm:pt>
    <dgm:pt modelId="{C277A979-CD44-4382-85EE-A21DFA5A5BB9}" type="pres">
      <dgm:prSet presAssocID="{0972B15F-C142-443E-A94A-5E7EDB2EE61E}" presName="parTx" presStyleLbl="revTx" presStyleIdx="2" presStyleCnt="4">
        <dgm:presLayoutVars>
          <dgm:chMax val="0"/>
          <dgm:chPref val="0"/>
        </dgm:presLayoutVars>
      </dgm:prSet>
      <dgm:spPr/>
    </dgm:pt>
    <dgm:pt modelId="{97927AE2-AC70-4647-A323-929B645DAC3B}" type="pres">
      <dgm:prSet presAssocID="{91A19BCF-B5F8-4D26-8746-34463C3D387D}" presName="sibTrans" presStyleCnt="0"/>
      <dgm:spPr/>
    </dgm:pt>
    <dgm:pt modelId="{39A5BF45-3E92-4D0F-867C-F3F8533C9AAA}" type="pres">
      <dgm:prSet presAssocID="{3962D3D1-9FAB-4095-9A3E-9125D5D0DFE4}" presName="compNode" presStyleCnt="0"/>
      <dgm:spPr/>
    </dgm:pt>
    <dgm:pt modelId="{B8B79B05-E3FD-41EE-9577-01F93C1C79DF}" type="pres">
      <dgm:prSet presAssocID="{3962D3D1-9FAB-4095-9A3E-9125D5D0DFE4}" presName="bgRect" presStyleLbl="bgShp" presStyleIdx="3" presStyleCnt="4"/>
      <dgm:spPr/>
    </dgm:pt>
    <dgm:pt modelId="{20F80571-BF7D-4743-BE96-55AC69C5CC32}" type="pres">
      <dgm:prSet presAssocID="{3962D3D1-9FAB-4095-9A3E-9125D5D0DFE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E942D2B4-9E95-4EF1-8191-E194844B4D64}" type="pres">
      <dgm:prSet presAssocID="{3962D3D1-9FAB-4095-9A3E-9125D5D0DFE4}" presName="spaceRect" presStyleCnt="0"/>
      <dgm:spPr/>
    </dgm:pt>
    <dgm:pt modelId="{CF48D1F5-5ED7-4374-8E7E-D0AAF4A18855}" type="pres">
      <dgm:prSet presAssocID="{3962D3D1-9FAB-4095-9A3E-9125D5D0DFE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09FF6117-54B3-4255-A20B-2D9F1C1E1AB1}" type="presOf" srcId="{0972B15F-C142-443E-A94A-5E7EDB2EE61E}" destId="{C277A979-CD44-4382-85EE-A21DFA5A5BB9}" srcOrd="0" destOrd="0" presId="urn:microsoft.com/office/officeart/2018/2/layout/IconVerticalSolidList"/>
    <dgm:cxn modelId="{8789B71D-2E1D-4701-8EFA-CAC1147AA4A9}" srcId="{DBC96679-8BA3-4770-B53C-22D84CC5D8D6}" destId="{3962D3D1-9FAB-4095-9A3E-9125D5D0DFE4}" srcOrd="3" destOrd="0" parTransId="{D59B1410-0792-4C59-9B3B-030CC2B43024}" sibTransId="{6F1F3DAF-1BEE-4EF3-B52B-70D4A6F76BE2}"/>
    <dgm:cxn modelId="{0EAF7744-222D-4DD4-A21F-A36227480473}" type="presOf" srcId="{DBC96679-8BA3-4770-B53C-22D84CC5D8D6}" destId="{5565E754-915C-419C-BC38-4E3A169F6862}" srcOrd="0" destOrd="0" presId="urn:microsoft.com/office/officeart/2018/2/layout/IconVerticalSolidList"/>
    <dgm:cxn modelId="{6F35C94D-F2A9-4B04-826D-A897A0091346}" srcId="{DBC96679-8BA3-4770-B53C-22D84CC5D8D6}" destId="{575F9EBA-C8C3-4A2F-BCC3-ED755AB2FF88}" srcOrd="0" destOrd="0" parTransId="{7D140DDE-23B2-4ECA-BE0F-7823C1A2E74A}" sibTransId="{2A544DA8-D219-45FC-AB73-1BCCFEBC730C}"/>
    <dgm:cxn modelId="{DADD1E6E-1B13-42F3-8E4D-5915E693AD5A}" type="presOf" srcId="{E61ED4BA-53C3-410A-8177-D71E7EE43799}" destId="{992E5170-2623-4AA1-8004-C857AB59CB8F}" srcOrd="0" destOrd="0" presId="urn:microsoft.com/office/officeart/2018/2/layout/IconVerticalSolidList"/>
    <dgm:cxn modelId="{3062F882-78D9-408C-AA64-90706830C143}" srcId="{DBC96679-8BA3-4770-B53C-22D84CC5D8D6}" destId="{E61ED4BA-53C3-410A-8177-D71E7EE43799}" srcOrd="1" destOrd="0" parTransId="{4EAA5150-034E-41E0-96B8-5DF47EC3A989}" sibTransId="{3154F63B-6AD0-46F4-94CC-6D2A7DCF1313}"/>
    <dgm:cxn modelId="{48A791CD-79E6-40D8-88A3-2EF323A0E4FE}" type="presOf" srcId="{3962D3D1-9FAB-4095-9A3E-9125D5D0DFE4}" destId="{CF48D1F5-5ED7-4374-8E7E-D0AAF4A18855}" srcOrd="0" destOrd="0" presId="urn:microsoft.com/office/officeart/2018/2/layout/IconVerticalSolidList"/>
    <dgm:cxn modelId="{451D90E3-DD9A-4149-A8FB-A006F4F6C7BD}" type="presOf" srcId="{575F9EBA-C8C3-4A2F-BCC3-ED755AB2FF88}" destId="{DC091BDA-EB41-407C-83C7-7047BCEBB0CC}" srcOrd="0" destOrd="0" presId="urn:microsoft.com/office/officeart/2018/2/layout/IconVerticalSolidList"/>
    <dgm:cxn modelId="{94685CFB-1688-45D3-B258-8DF79801B4A0}" srcId="{DBC96679-8BA3-4770-B53C-22D84CC5D8D6}" destId="{0972B15F-C142-443E-A94A-5E7EDB2EE61E}" srcOrd="2" destOrd="0" parTransId="{8A956CC0-5CBC-4CFA-8289-8597DFB36B90}" sibTransId="{91A19BCF-B5F8-4D26-8746-34463C3D387D}"/>
    <dgm:cxn modelId="{274A67F5-3154-44EB-9F9F-CEFF937D8631}" type="presParOf" srcId="{5565E754-915C-419C-BC38-4E3A169F6862}" destId="{F814EDC2-C0B1-4383-B597-DA9CDD4F768F}" srcOrd="0" destOrd="0" presId="urn:microsoft.com/office/officeart/2018/2/layout/IconVerticalSolidList"/>
    <dgm:cxn modelId="{F87146A1-BBE6-424E-9F26-297ADB698744}" type="presParOf" srcId="{F814EDC2-C0B1-4383-B597-DA9CDD4F768F}" destId="{99022830-41C5-45F4-8BBC-3D072FFFA2CD}" srcOrd="0" destOrd="0" presId="urn:microsoft.com/office/officeart/2018/2/layout/IconVerticalSolidList"/>
    <dgm:cxn modelId="{D05C0B81-B0DF-429E-970E-7B4621A12786}" type="presParOf" srcId="{F814EDC2-C0B1-4383-B597-DA9CDD4F768F}" destId="{443FB0ED-C062-449E-9E7C-FA5E4F36A491}" srcOrd="1" destOrd="0" presId="urn:microsoft.com/office/officeart/2018/2/layout/IconVerticalSolidList"/>
    <dgm:cxn modelId="{9AE84F0C-380A-46A1-83D9-F58257019A47}" type="presParOf" srcId="{F814EDC2-C0B1-4383-B597-DA9CDD4F768F}" destId="{54FAD51C-446B-453A-B00D-91ABDDAB27A9}" srcOrd="2" destOrd="0" presId="urn:microsoft.com/office/officeart/2018/2/layout/IconVerticalSolidList"/>
    <dgm:cxn modelId="{BCDC5C02-0D90-44AD-BC6B-BD561685F6C7}" type="presParOf" srcId="{F814EDC2-C0B1-4383-B597-DA9CDD4F768F}" destId="{DC091BDA-EB41-407C-83C7-7047BCEBB0CC}" srcOrd="3" destOrd="0" presId="urn:microsoft.com/office/officeart/2018/2/layout/IconVerticalSolidList"/>
    <dgm:cxn modelId="{7186ADD7-A734-4C4C-8EF4-38165D94316F}" type="presParOf" srcId="{5565E754-915C-419C-BC38-4E3A169F6862}" destId="{7FC14EDF-8AAF-4596-95CA-B6A6533AC995}" srcOrd="1" destOrd="0" presId="urn:microsoft.com/office/officeart/2018/2/layout/IconVerticalSolidList"/>
    <dgm:cxn modelId="{A2DE19D7-8C19-4BEE-973D-865E4C624983}" type="presParOf" srcId="{5565E754-915C-419C-BC38-4E3A169F6862}" destId="{9116758F-E18E-4A83-A201-5DEDF30F7477}" srcOrd="2" destOrd="0" presId="urn:microsoft.com/office/officeart/2018/2/layout/IconVerticalSolidList"/>
    <dgm:cxn modelId="{9A85E6CE-295E-47B4-B434-4BADBCB5DDD4}" type="presParOf" srcId="{9116758F-E18E-4A83-A201-5DEDF30F7477}" destId="{C614014F-41A1-4647-B1DB-1475A0B1DBBC}" srcOrd="0" destOrd="0" presId="urn:microsoft.com/office/officeart/2018/2/layout/IconVerticalSolidList"/>
    <dgm:cxn modelId="{AF5771F6-AE4E-44FD-99A4-89530893B2DD}" type="presParOf" srcId="{9116758F-E18E-4A83-A201-5DEDF30F7477}" destId="{ADC36FE2-9C17-4D76-86B3-43523801B134}" srcOrd="1" destOrd="0" presId="urn:microsoft.com/office/officeart/2018/2/layout/IconVerticalSolidList"/>
    <dgm:cxn modelId="{E0A7E3AA-FA5C-4AE3-87D7-869A3079BEFA}" type="presParOf" srcId="{9116758F-E18E-4A83-A201-5DEDF30F7477}" destId="{89630E34-D002-4115-AB23-482057E1F534}" srcOrd="2" destOrd="0" presId="urn:microsoft.com/office/officeart/2018/2/layout/IconVerticalSolidList"/>
    <dgm:cxn modelId="{C2369ED2-2D9D-4E27-9A30-E53D4292C9AB}" type="presParOf" srcId="{9116758F-E18E-4A83-A201-5DEDF30F7477}" destId="{992E5170-2623-4AA1-8004-C857AB59CB8F}" srcOrd="3" destOrd="0" presId="urn:microsoft.com/office/officeart/2018/2/layout/IconVerticalSolidList"/>
    <dgm:cxn modelId="{B0024156-985C-46D5-A5B3-77A3C3B48549}" type="presParOf" srcId="{5565E754-915C-419C-BC38-4E3A169F6862}" destId="{CFAED714-EAD8-42D8-93D7-11E717C15E4B}" srcOrd="3" destOrd="0" presId="urn:microsoft.com/office/officeart/2018/2/layout/IconVerticalSolidList"/>
    <dgm:cxn modelId="{C4629669-3007-42C3-8B82-73B49D1DE528}" type="presParOf" srcId="{5565E754-915C-419C-BC38-4E3A169F6862}" destId="{61AB995D-DC32-49BE-B132-1A0471BD94C5}" srcOrd="4" destOrd="0" presId="urn:microsoft.com/office/officeart/2018/2/layout/IconVerticalSolidList"/>
    <dgm:cxn modelId="{FA5A493E-E553-42D2-8FC6-02530A56C349}" type="presParOf" srcId="{61AB995D-DC32-49BE-B132-1A0471BD94C5}" destId="{0D6C5F2A-84E3-4758-83ED-591EA6311221}" srcOrd="0" destOrd="0" presId="urn:microsoft.com/office/officeart/2018/2/layout/IconVerticalSolidList"/>
    <dgm:cxn modelId="{0C331254-A6AB-4363-8167-CA2C61986920}" type="presParOf" srcId="{61AB995D-DC32-49BE-B132-1A0471BD94C5}" destId="{0FDD23B8-C512-4B6C-A65E-A798BEE7951E}" srcOrd="1" destOrd="0" presId="urn:microsoft.com/office/officeart/2018/2/layout/IconVerticalSolidList"/>
    <dgm:cxn modelId="{4F9D80F7-F81A-4FE2-B614-4FD5807E8BCB}" type="presParOf" srcId="{61AB995D-DC32-49BE-B132-1A0471BD94C5}" destId="{E3FBBD40-8B9A-4E56-BB20-731D76E10AA3}" srcOrd="2" destOrd="0" presId="urn:microsoft.com/office/officeart/2018/2/layout/IconVerticalSolidList"/>
    <dgm:cxn modelId="{B313ADB2-FBFA-4E7B-9ED3-95600459574B}" type="presParOf" srcId="{61AB995D-DC32-49BE-B132-1A0471BD94C5}" destId="{C277A979-CD44-4382-85EE-A21DFA5A5BB9}" srcOrd="3" destOrd="0" presId="urn:microsoft.com/office/officeart/2018/2/layout/IconVerticalSolidList"/>
    <dgm:cxn modelId="{3EAA6951-9F5B-4C5F-BD14-DC0EC675C02E}" type="presParOf" srcId="{5565E754-915C-419C-BC38-4E3A169F6862}" destId="{97927AE2-AC70-4647-A323-929B645DAC3B}" srcOrd="5" destOrd="0" presId="urn:microsoft.com/office/officeart/2018/2/layout/IconVerticalSolidList"/>
    <dgm:cxn modelId="{B0D94C98-8A15-4F88-B624-F596A039A236}" type="presParOf" srcId="{5565E754-915C-419C-BC38-4E3A169F6862}" destId="{39A5BF45-3E92-4D0F-867C-F3F8533C9AAA}" srcOrd="6" destOrd="0" presId="urn:microsoft.com/office/officeart/2018/2/layout/IconVerticalSolidList"/>
    <dgm:cxn modelId="{9C2D6458-431E-449B-9E4A-B1C73B018DA6}" type="presParOf" srcId="{39A5BF45-3E92-4D0F-867C-F3F8533C9AAA}" destId="{B8B79B05-E3FD-41EE-9577-01F93C1C79DF}" srcOrd="0" destOrd="0" presId="urn:microsoft.com/office/officeart/2018/2/layout/IconVerticalSolidList"/>
    <dgm:cxn modelId="{88A6C830-D590-42EF-B209-11C10D682856}" type="presParOf" srcId="{39A5BF45-3E92-4D0F-867C-F3F8533C9AAA}" destId="{20F80571-BF7D-4743-BE96-55AC69C5CC32}" srcOrd="1" destOrd="0" presId="urn:microsoft.com/office/officeart/2018/2/layout/IconVerticalSolidList"/>
    <dgm:cxn modelId="{2C676C49-ED4A-4527-B4AE-6E45071AC124}" type="presParOf" srcId="{39A5BF45-3E92-4D0F-867C-F3F8533C9AAA}" destId="{E942D2B4-9E95-4EF1-8191-E194844B4D64}" srcOrd="2" destOrd="0" presId="urn:microsoft.com/office/officeart/2018/2/layout/IconVerticalSolidList"/>
    <dgm:cxn modelId="{7EEAA4C9-66ED-4023-AA96-F692BF7F7D01}" type="presParOf" srcId="{39A5BF45-3E92-4D0F-867C-F3F8533C9AAA}" destId="{CF48D1F5-5ED7-4374-8E7E-D0AAF4A188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F3CFB-1B0A-4A01-950A-99C3422CB7D3}">
      <dsp:nvSpPr>
        <dsp:cNvPr id="0" name=""/>
        <dsp:cNvSpPr/>
      </dsp:nvSpPr>
      <dsp:spPr>
        <a:xfrm>
          <a:off x="622526" y="48394"/>
          <a:ext cx="1169245" cy="1169245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32D1482-CA73-49CC-90B2-BBF295319F51}">
      <dsp:nvSpPr>
        <dsp:cNvPr id="0" name=""/>
        <dsp:cNvSpPr/>
      </dsp:nvSpPr>
      <dsp:spPr>
        <a:xfrm>
          <a:off x="868067" y="293935"/>
          <a:ext cx="678162" cy="6781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54EFFAB-D9A7-4F19-A602-F58A63300A05}">
      <dsp:nvSpPr>
        <dsp:cNvPr id="0" name=""/>
        <dsp:cNvSpPr/>
      </dsp:nvSpPr>
      <dsp:spPr>
        <a:xfrm>
          <a:off x="2042323" y="48394"/>
          <a:ext cx="2756077" cy="11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rgbClr val="1FA3CC"/>
              </a:solidFill>
            </a:rPr>
            <a:t>Oferiți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resurse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și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instrumente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pentru</a:t>
          </a:r>
          <a:r>
            <a:rPr lang="en-US" sz="1300" kern="1200" dirty="0">
              <a:solidFill>
                <a:srgbClr val="1FA3CC"/>
              </a:solidFill>
            </a:rPr>
            <a:t> a </a:t>
          </a:r>
          <a:r>
            <a:rPr lang="en-US" sz="1300" kern="1200" dirty="0" err="1">
              <a:solidFill>
                <a:srgbClr val="1FA3CC"/>
              </a:solidFill>
            </a:rPr>
            <a:t>aborda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provocări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specifice</a:t>
          </a:r>
          <a:r>
            <a:rPr lang="en-US" sz="1300" kern="1200" dirty="0">
              <a:solidFill>
                <a:srgbClr val="1FA3CC"/>
              </a:solidFill>
            </a:rPr>
            <a:t>, cum </a:t>
          </a:r>
          <a:r>
            <a:rPr lang="en-US" sz="1300" kern="1200" dirty="0" err="1">
              <a:solidFill>
                <a:srgbClr val="1FA3CC"/>
              </a:solidFill>
            </a:rPr>
            <a:t>ar</a:t>
          </a:r>
          <a:r>
            <a:rPr lang="en-US" sz="1300" kern="1200" dirty="0">
              <a:solidFill>
                <a:srgbClr val="1FA3CC"/>
              </a:solidFill>
            </a:rPr>
            <a:t> fi </a:t>
          </a:r>
          <a:r>
            <a:rPr lang="en-US" sz="1300" kern="1200" dirty="0" err="1">
              <a:solidFill>
                <a:srgbClr val="1FA3CC"/>
              </a:solidFill>
            </a:rPr>
            <a:t>planificarea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cursurilor</a:t>
          </a:r>
          <a:r>
            <a:rPr lang="en-US" sz="1300" kern="1200" dirty="0">
              <a:solidFill>
                <a:srgbClr val="1FA3CC"/>
              </a:solidFill>
            </a:rPr>
            <a:t> online, </a:t>
          </a:r>
          <a:r>
            <a:rPr lang="en-US" sz="1300" kern="1200" dirty="0" err="1">
              <a:solidFill>
                <a:srgbClr val="1FA3CC"/>
              </a:solidFill>
            </a:rPr>
            <a:t>utilizarea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tehnologiei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educaționale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și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gestionarea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timpului</a:t>
          </a:r>
          <a:r>
            <a:rPr lang="en-US" sz="1300" kern="1200" dirty="0">
              <a:solidFill>
                <a:srgbClr val="1FA3CC"/>
              </a:solidFill>
            </a:rPr>
            <a:t>.</a:t>
          </a:r>
        </a:p>
      </dsp:txBody>
      <dsp:txXfrm>
        <a:off x="2042323" y="48394"/>
        <a:ext cx="2756077" cy="1169245"/>
      </dsp:txXfrm>
    </dsp:sp>
    <dsp:sp modelId="{453073C3-0758-4F3E-9486-B050B908ABE9}">
      <dsp:nvSpPr>
        <dsp:cNvPr id="0" name=""/>
        <dsp:cNvSpPr/>
      </dsp:nvSpPr>
      <dsp:spPr>
        <a:xfrm>
          <a:off x="5278626" y="48394"/>
          <a:ext cx="1169245" cy="1169245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18534C9-6202-4EB4-ABD2-34923F3DDD8F}">
      <dsp:nvSpPr>
        <dsp:cNvPr id="0" name=""/>
        <dsp:cNvSpPr/>
      </dsp:nvSpPr>
      <dsp:spPr>
        <a:xfrm>
          <a:off x="5524168" y="293935"/>
          <a:ext cx="678162" cy="6781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33372CE-A0C7-4B5E-B898-1C2E02C6143D}">
      <dsp:nvSpPr>
        <dsp:cNvPr id="0" name=""/>
        <dsp:cNvSpPr/>
      </dsp:nvSpPr>
      <dsp:spPr>
        <a:xfrm>
          <a:off x="6551952" y="48394"/>
          <a:ext cx="3049020" cy="11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rgbClr val="1FA3CC"/>
              </a:solidFill>
            </a:rPr>
            <a:t>Implementați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programe</a:t>
          </a:r>
          <a:r>
            <a:rPr lang="en-US" sz="1300" kern="1200" dirty="0">
              <a:solidFill>
                <a:srgbClr val="1FA3CC"/>
              </a:solidFill>
            </a:rPr>
            <a:t> de </a:t>
          </a:r>
          <a:r>
            <a:rPr lang="en-US" sz="1300" kern="1200" dirty="0" err="1">
              <a:solidFill>
                <a:srgbClr val="1FA3CC"/>
              </a:solidFill>
            </a:rPr>
            <a:t>sprijin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pentru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echilibrul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dintre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viața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profesională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și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viața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privată</a:t>
          </a:r>
          <a:r>
            <a:rPr lang="en-US" sz="1300" kern="1200" dirty="0">
              <a:solidFill>
                <a:srgbClr val="1FA3CC"/>
              </a:solidFill>
            </a:rPr>
            <a:t>, cum </a:t>
          </a:r>
          <a:r>
            <a:rPr lang="en-US" sz="1300" kern="1200" dirty="0" err="1">
              <a:solidFill>
                <a:srgbClr val="1FA3CC"/>
              </a:solidFill>
            </a:rPr>
            <a:t>ar</a:t>
          </a:r>
          <a:r>
            <a:rPr lang="en-US" sz="1300" kern="1200" dirty="0">
              <a:solidFill>
                <a:srgbClr val="1FA3CC"/>
              </a:solidFill>
            </a:rPr>
            <a:t> fi </a:t>
          </a:r>
          <a:r>
            <a:rPr lang="en-US" sz="1300" kern="1200" dirty="0" err="1">
              <a:solidFill>
                <a:srgbClr val="1FA3CC"/>
              </a:solidFill>
            </a:rPr>
            <a:t>flexibilitatea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programelor</a:t>
          </a:r>
          <a:r>
            <a:rPr lang="en-US" sz="1300" kern="1200" dirty="0">
              <a:solidFill>
                <a:srgbClr val="1FA3CC"/>
              </a:solidFill>
            </a:rPr>
            <a:t> de </a:t>
          </a:r>
          <a:r>
            <a:rPr lang="en-US" sz="1300" kern="1200" dirty="0" err="1">
              <a:solidFill>
                <a:srgbClr val="1FA3CC"/>
              </a:solidFill>
            </a:rPr>
            <a:t>lucru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și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zilele</a:t>
          </a:r>
          <a:r>
            <a:rPr lang="en-US" sz="1300" kern="1200" dirty="0">
              <a:solidFill>
                <a:srgbClr val="1FA3CC"/>
              </a:solidFill>
            </a:rPr>
            <a:t> de </a:t>
          </a:r>
          <a:r>
            <a:rPr lang="en-US" sz="1300" kern="1200" dirty="0" err="1">
              <a:solidFill>
                <a:srgbClr val="1FA3CC"/>
              </a:solidFill>
            </a:rPr>
            <a:t>odihnă</a:t>
          </a:r>
          <a:r>
            <a:rPr lang="en-US" sz="1300" kern="1200" dirty="0">
              <a:solidFill>
                <a:srgbClr val="1FA3CC"/>
              </a:solidFill>
            </a:rPr>
            <a:t>.</a:t>
          </a:r>
        </a:p>
      </dsp:txBody>
      <dsp:txXfrm>
        <a:off x="6551952" y="48394"/>
        <a:ext cx="3049020" cy="1169245"/>
      </dsp:txXfrm>
    </dsp:sp>
    <dsp:sp modelId="{ED68B5CC-D48B-4EAB-A699-9CBAF860A809}">
      <dsp:nvSpPr>
        <dsp:cNvPr id="0" name=""/>
        <dsp:cNvSpPr/>
      </dsp:nvSpPr>
      <dsp:spPr>
        <a:xfrm>
          <a:off x="622526" y="1716431"/>
          <a:ext cx="1169245" cy="1169245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367FF98-2E2D-4CD6-A68C-F4763E644E10}">
      <dsp:nvSpPr>
        <dsp:cNvPr id="0" name=""/>
        <dsp:cNvSpPr/>
      </dsp:nvSpPr>
      <dsp:spPr>
        <a:xfrm>
          <a:off x="868067" y="1961972"/>
          <a:ext cx="678162" cy="6781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0873925-E28B-470C-8E11-D0E787B59A99}">
      <dsp:nvSpPr>
        <dsp:cNvPr id="0" name=""/>
        <dsp:cNvSpPr/>
      </dsp:nvSpPr>
      <dsp:spPr>
        <a:xfrm>
          <a:off x="2042323" y="1716431"/>
          <a:ext cx="2756077" cy="11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rgbClr val="1FA3CC"/>
              </a:solidFill>
            </a:rPr>
            <a:t>Oferiți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sesiuni</a:t>
          </a:r>
          <a:r>
            <a:rPr lang="en-US" sz="1300" kern="1200" dirty="0">
              <a:solidFill>
                <a:srgbClr val="1FA3CC"/>
              </a:solidFill>
            </a:rPr>
            <a:t> de </a:t>
          </a:r>
          <a:r>
            <a:rPr lang="en-US" sz="1300" kern="1200" dirty="0" err="1">
              <a:solidFill>
                <a:srgbClr val="1FA3CC"/>
              </a:solidFill>
            </a:rPr>
            <a:t>formare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și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dezvoltare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profesională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axate</a:t>
          </a:r>
          <a:r>
            <a:rPr lang="en-US" sz="1300" kern="1200" dirty="0">
              <a:solidFill>
                <a:srgbClr val="1FA3CC"/>
              </a:solidFill>
            </a:rPr>
            <a:t> pe </a:t>
          </a:r>
          <a:r>
            <a:rPr lang="en-US" sz="1300" kern="1200" dirty="0" err="1">
              <a:solidFill>
                <a:srgbClr val="1FA3CC"/>
              </a:solidFill>
            </a:rPr>
            <a:t>domeniile</a:t>
          </a:r>
          <a:r>
            <a:rPr lang="en-US" sz="1300" kern="1200" dirty="0">
              <a:solidFill>
                <a:srgbClr val="1FA3CC"/>
              </a:solidFill>
            </a:rPr>
            <a:t> de </a:t>
          </a:r>
          <a:r>
            <a:rPr lang="en-US" sz="1300" kern="1200" dirty="0" err="1">
              <a:solidFill>
                <a:srgbClr val="1FA3CC"/>
              </a:solidFill>
            </a:rPr>
            <a:t>îmbunătățire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identificate</a:t>
          </a:r>
          <a:r>
            <a:rPr lang="en-US" sz="1300" kern="1200" dirty="0">
              <a:solidFill>
                <a:srgbClr val="1FA3CC"/>
              </a:solidFill>
            </a:rPr>
            <a:t> de </a:t>
          </a:r>
          <a:r>
            <a:rPr lang="en-US" sz="1300" kern="1200" dirty="0" err="1">
              <a:solidFill>
                <a:srgbClr val="1FA3CC"/>
              </a:solidFill>
            </a:rPr>
            <a:t>profesorii</a:t>
          </a:r>
          <a:r>
            <a:rPr lang="en-US" sz="1300" kern="1200" dirty="0">
              <a:solidFill>
                <a:srgbClr val="1FA3CC"/>
              </a:solidFill>
            </a:rPr>
            <a:t> din </a:t>
          </a:r>
          <a:r>
            <a:rPr lang="en-US" sz="1300" kern="1200" dirty="0" err="1">
              <a:solidFill>
                <a:srgbClr val="1FA3CC"/>
              </a:solidFill>
            </a:rPr>
            <a:t>acest</a:t>
          </a:r>
          <a:r>
            <a:rPr lang="en-US" sz="1300" kern="1200" dirty="0">
              <a:solidFill>
                <a:srgbClr val="1FA3CC"/>
              </a:solidFill>
            </a:rPr>
            <a:t> </a:t>
          </a:r>
          <a:r>
            <a:rPr lang="en-US" sz="1300" kern="1200" dirty="0" err="1">
              <a:solidFill>
                <a:srgbClr val="1FA3CC"/>
              </a:solidFill>
            </a:rPr>
            <a:t>profil</a:t>
          </a:r>
          <a:r>
            <a:rPr lang="en-US" sz="1300" kern="1200" dirty="0">
              <a:solidFill>
                <a:srgbClr val="1FA3CC"/>
              </a:solidFill>
            </a:rPr>
            <a:t>.</a:t>
          </a:r>
        </a:p>
      </dsp:txBody>
      <dsp:txXfrm>
        <a:off x="2042323" y="1716431"/>
        <a:ext cx="2756077" cy="1169245"/>
      </dsp:txXfrm>
    </dsp:sp>
    <dsp:sp modelId="{ECD367BC-F1EA-49A8-8349-C99819C5CB23}">
      <dsp:nvSpPr>
        <dsp:cNvPr id="0" name=""/>
        <dsp:cNvSpPr/>
      </dsp:nvSpPr>
      <dsp:spPr>
        <a:xfrm>
          <a:off x="5278626" y="1716431"/>
          <a:ext cx="1169245" cy="1169245"/>
        </a:xfrm>
        <a:prstGeom prst="ellipse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6D2100D-59E8-4DF4-88FA-918123536CAA}">
      <dsp:nvSpPr>
        <dsp:cNvPr id="0" name=""/>
        <dsp:cNvSpPr/>
      </dsp:nvSpPr>
      <dsp:spPr>
        <a:xfrm>
          <a:off x="5524168" y="1961972"/>
          <a:ext cx="678162" cy="67816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719E236-C747-43CC-8FD9-558BDE744411}">
      <dsp:nvSpPr>
        <dsp:cNvPr id="0" name=""/>
        <dsp:cNvSpPr/>
      </dsp:nvSpPr>
      <dsp:spPr>
        <a:xfrm>
          <a:off x="6698424" y="1716431"/>
          <a:ext cx="2756077" cy="1169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kern="1200" dirty="0">
              <a:solidFill>
                <a:srgbClr val="1FA3CC"/>
              </a:solidFill>
            </a:rPr>
            <a:t>Facilitați accesul la resurse și materiale educaționale de calitate pentru a facilita predarea online și pentru a reduce volumul de muncă.</a:t>
          </a:r>
          <a:endParaRPr lang="en-US" sz="1300" kern="1200" dirty="0">
            <a:solidFill>
              <a:srgbClr val="1FA3CC"/>
            </a:solidFill>
          </a:endParaRPr>
        </a:p>
      </dsp:txBody>
      <dsp:txXfrm>
        <a:off x="6698424" y="1716431"/>
        <a:ext cx="2756077" cy="11692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22830-41C5-45F4-8BBC-3D072FFFA2CD}">
      <dsp:nvSpPr>
        <dsp:cNvPr id="0" name=""/>
        <dsp:cNvSpPr/>
      </dsp:nvSpPr>
      <dsp:spPr>
        <a:xfrm>
          <a:off x="0" y="3373"/>
          <a:ext cx="5036312" cy="73899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43FB0ED-C062-449E-9E7C-FA5E4F36A491}">
      <dsp:nvSpPr>
        <dsp:cNvPr id="0" name=""/>
        <dsp:cNvSpPr/>
      </dsp:nvSpPr>
      <dsp:spPr>
        <a:xfrm>
          <a:off x="223546" y="169647"/>
          <a:ext cx="406845" cy="4064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C091BDA-EB41-407C-83C7-7047BCEBB0CC}">
      <dsp:nvSpPr>
        <dsp:cNvPr id="0" name=""/>
        <dsp:cNvSpPr/>
      </dsp:nvSpPr>
      <dsp:spPr>
        <a:xfrm>
          <a:off x="853937" y="3373"/>
          <a:ext cx="4156509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Identificați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domenii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specifice</a:t>
          </a:r>
          <a:r>
            <a:rPr lang="en-US" sz="1400" b="1" kern="1200" dirty="0">
              <a:solidFill>
                <a:srgbClr val="1FA3CC"/>
              </a:solidFill>
            </a:rPr>
            <a:t> de </a:t>
          </a:r>
          <a:r>
            <a:rPr lang="en-US" sz="1400" b="1" kern="1200" dirty="0" err="1">
              <a:solidFill>
                <a:srgbClr val="1FA3CC"/>
              </a:solidFill>
            </a:rPr>
            <a:t>îmbunătățire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stabiliți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obiective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realiste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le </a:t>
          </a:r>
          <a:r>
            <a:rPr lang="en-US" sz="1400" b="1" kern="1200" dirty="0" err="1">
              <a:solidFill>
                <a:srgbClr val="1FA3CC"/>
              </a:solidFill>
            </a:rPr>
            <a:t>aborda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mod </a:t>
          </a:r>
          <a:r>
            <a:rPr lang="en-US" sz="1400" b="1" kern="1200" dirty="0" err="1">
              <a:solidFill>
                <a:srgbClr val="1FA3CC"/>
              </a:solidFill>
            </a:rPr>
            <a:t>proactiv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37" y="3373"/>
        <a:ext cx="4156509" cy="785183"/>
      </dsp:txXfrm>
    </dsp:sp>
    <dsp:sp modelId="{C614014F-41A1-4647-B1DB-1475A0B1DBBC}">
      <dsp:nvSpPr>
        <dsp:cNvPr id="0" name=""/>
        <dsp:cNvSpPr/>
      </dsp:nvSpPr>
      <dsp:spPr>
        <a:xfrm>
          <a:off x="0" y="984852"/>
          <a:ext cx="5036312" cy="73899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DC36FE2-9C17-4D76-86B3-43523801B134}">
      <dsp:nvSpPr>
        <dsp:cNvPr id="0" name=""/>
        <dsp:cNvSpPr/>
      </dsp:nvSpPr>
      <dsp:spPr>
        <a:xfrm>
          <a:off x="223546" y="1151126"/>
          <a:ext cx="406845" cy="4064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92E5170-2623-4AA1-8004-C857AB59CB8F}">
      <dsp:nvSpPr>
        <dsp:cNvPr id="0" name=""/>
        <dsp:cNvSpPr/>
      </dsp:nvSpPr>
      <dsp:spPr>
        <a:xfrm>
          <a:off x="853937" y="984852"/>
          <a:ext cx="4156509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Căutați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oportunități</a:t>
          </a:r>
          <a:r>
            <a:rPr lang="en-US" sz="1400" b="1" kern="1200" dirty="0">
              <a:solidFill>
                <a:srgbClr val="1FA3CC"/>
              </a:solidFill>
            </a:rPr>
            <a:t> de </a:t>
          </a:r>
          <a:r>
            <a:rPr lang="en-US" sz="1400" b="1" kern="1200" dirty="0" err="1">
              <a:solidFill>
                <a:srgbClr val="1FA3CC"/>
              </a:solidFill>
            </a:rPr>
            <a:t>învățare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continuă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îmbunătățire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profesională</a:t>
          </a:r>
          <a:r>
            <a:rPr lang="en-US" sz="1400" b="1" kern="1200" dirty="0">
              <a:solidFill>
                <a:srgbClr val="1FA3CC"/>
              </a:solidFill>
            </a:rPr>
            <a:t>, cum </a:t>
          </a:r>
          <a:r>
            <a:rPr lang="en-US" sz="1400" b="1" kern="1200" dirty="0" err="1">
              <a:solidFill>
                <a:srgbClr val="1FA3CC"/>
              </a:solidFill>
            </a:rPr>
            <a:t>ar</a:t>
          </a:r>
          <a:r>
            <a:rPr lang="en-US" sz="1400" b="1" kern="1200" dirty="0">
              <a:solidFill>
                <a:srgbClr val="1FA3CC"/>
              </a:solidFill>
            </a:rPr>
            <a:t> fi </a:t>
          </a:r>
          <a:r>
            <a:rPr lang="en-US" sz="1400" b="1" kern="1200" dirty="0" err="1">
              <a:solidFill>
                <a:srgbClr val="1FA3CC"/>
              </a:solidFill>
            </a:rPr>
            <a:t>cursuri</a:t>
          </a:r>
          <a:r>
            <a:rPr lang="en-US" sz="1400" b="1" kern="1200" dirty="0">
              <a:solidFill>
                <a:srgbClr val="1FA3CC"/>
              </a:solidFill>
            </a:rPr>
            <a:t> online </a:t>
          </a:r>
          <a:r>
            <a:rPr lang="en-US" sz="1400" b="1" kern="1200" dirty="0" err="1">
              <a:solidFill>
                <a:srgbClr val="1FA3CC"/>
              </a:solidFill>
            </a:rPr>
            <a:t>sau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ateliere</a:t>
          </a:r>
          <a:r>
            <a:rPr lang="en-US" sz="1400" b="1" kern="1200" dirty="0">
              <a:solidFill>
                <a:srgbClr val="1FA3CC"/>
              </a:solidFill>
            </a:rPr>
            <a:t> legate de </a:t>
          </a:r>
          <a:r>
            <a:rPr lang="en-US" sz="1400" b="1" kern="1200" dirty="0" err="1">
              <a:solidFill>
                <a:srgbClr val="1FA3CC"/>
              </a:solidFill>
            </a:rPr>
            <a:t>predare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37" y="984852"/>
        <a:ext cx="4156509" cy="785183"/>
      </dsp:txXfrm>
    </dsp:sp>
    <dsp:sp modelId="{0D6C5F2A-84E3-4758-83ED-591EA6311221}">
      <dsp:nvSpPr>
        <dsp:cNvPr id="0" name=""/>
        <dsp:cNvSpPr/>
      </dsp:nvSpPr>
      <dsp:spPr>
        <a:xfrm>
          <a:off x="0" y="1966331"/>
          <a:ext cx="5036312" cy="73899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DD23B8-C512-4B6C-A65E-A798BEE7951E}">
      <dsp:nvSpPr>
        <dsp:cNvPr id="0" name=""/>
        <dsp:cNvSpPr/>
      </dsp:nvSpPr>
      <dsp:spPr>
        <a:xfrm>
          <a:off x="223546" y="2132605"/>
          <a:ext cx="406845" cy="4064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77A979-CD44-4382-85EE-A21DFA5A5BB9}">
      <dsp:nvSpPr>
        <dsp:cNvPr id="0" name=""/>
        <dsp:cNvSpPr/>
      </dsp:nvSpPr>
      <dsp:spPr>
        <a:xfrm>
          <a:off x="853937" y="1966331"/>
          <a:ext cx="4156509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Stabiliți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rutine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obiceiuri</a:t>
          </a:r>
          <a:r>
            <a:rPr lang="en-US" sz="1400" b="1" kern="1200" dirty="0">
              <a:solidFill>
                <a:srgbClr val="1FA3CC"/>
              </a:solidFill>
            </a:rPr>
            <a:t> de </a:t>
          </a:r>
          <a:r>
            <a:rPr lang="en-US" sz="1400" b="1" kern="1200" dirty="0" err="1">
              <a:solidFill>
                <a:srgbClr val="1FA3CC"/>
              </a:solidFill>
            </a:rPr>
            <a:t>lucru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eficiente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</a:t>
          </a:r>
          <a:r>
            <a:rPr lang="en-US" sz="1400" b="1" kern="1200" dirty="0" err="1">
              <a:solidFill>
                <a:srgbClr val="1FA3CC"/>
              </a:solidFill>
            </a:rPr>
            <a:t>maximiza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productivitatea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a reduce </a:t>
          </a:r>
          <a:r>
            <a:rPr lang="en-US" sz="1400" b="1" kern="1200" dirty="0" err="1">
              <a:solidFill>
                <a:srgbClr val="1FA3CC"/>
              </a:solidFill>
            </a:rPr>
            <a:t>stresul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37" y="1966331"/>
        <a:ext cx="4156509" cy="785183"/>
      </dsp:txXfrm>
    </dsp:sp>
    <dsp:sp modelId="{B8B79B05-E3FD-41EE-9577-01F93C1C79DF}">
      <dsp:nvSpPr>
        <dsp:cNvPr id="0" name=""/>
        <dsp:cNvSpPr/>
      </dsp:nvSpPr>
      <dsp:spPr>
        <a:xfrm>
          <a:off x="0" y="2947810"/>
          <a:ext cx="5036312" cy="738995"/>
        </a:xfrm>
        <a:prstGeom prst="roundRect">
          <a:avLst>
            <a:gd name="adj" fmla="val 10000"/>
          </a:avLst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0F80571-BF7D-4743-BE96-55AC69C5CC32}">
      <dsp:nvSpPr>
        <dsp:cNvPr id="0" name=""/>
        <dsp:cNvSpPr/>
      </dsp:nvSpPr>
      <dsp:spPr>
        <a:xfrm>
          <a:off x="223546" y="3114084"/>
          <a:ext cx="406845" cy="4064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F48D1F5-5ED7-4374-8E7E-D0AAF4A18855}">
      <dsp:nvSpPr>
        <dsp:cNvPr id="0" name=""/>
        <dsp:cNvSpPr/>
      </dsp:nvSpPr>
      <dsp:spPr>
        <a:xfrm>
          <a:off x="853937" y="2947810"/>
          <a:ext cx="4156509" cy="7851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099" tIns="83099" rIns="83099" bIns="83099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rgbClr val="1FA3CC"/>
              </a:solidFill>
            </a:rPr>
            <a:t>Practicați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comunicarea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asertivă</a:t>
          </a:r>
          <a:r>
            <a:rPr lang="en-US" sz="1400" b="1" kern="1200" dirty="0">
              <a:solidFill>
                <a:srgbClr val="1FA3CC"/>
              </a:solidFill>
            </a:rPr>
            <a:t> cu </a:t>
          </a:r>
          <a:r>
            <a:rPr lang="en-US" sz="1400" b="1" kern="1200" dirty="0" err="1">
              <a:solidFill>
                <a:srgbClr val="1FA3CC"/>
              </a:solidFill>
            </a:rPr>
            <a:t>studenții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colegii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pentru</a:t>
          </a:r>
          <a:r>
            <a:rPr lang="en-US" sz="1400" b="1" kern="1200" dirty="0">
              <a:solidFill>
                <a:srgbClr val="1FA3CC"/>
              </a:solidFill>
            </a:rPr>
            <a:t> a </a:t>
          </a:r>
          <a:r>
            <a:rPr lang="en-US" sz="1400" b="1" kern="1200" dirty="0" err="1">
              <a:solidFill>
                <a:srgbClr val="1FA3CC"/>
              </a:solidFill>
            </a:rPr>
            <a:t>rezolva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conflictele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și</a:t>
          </a:r>
          <a:r>
            <a:rPr lang="en-US" sz="1400" b="1" kern="1200" dirty="0">
              <a:solidFill>
                <a:srgbClr val="1FA3CC"/>
              </a:solidFill>
            </a:rPr>
            <a:t> a </a:t>
          </a:r>
          <a:r>
            <a:rPr lang="en-US" sz="1400" b="1" kern="1200" dirty="0" err="1">
              <a:solidFill>
                <a:srgbClr val="1FA3CC"/>
              </a:solidFill>
            </a:rPr>
            <a:t>aborda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preocupările</a:t>
          </a:r>
          <a:r>
            <a:rPr lang="en-US" sz="1400" b="1" kern="1200" dirty="0">
              <a:solidFill>
                <a:srgbClr val="1FA3CC"/>
              </a:solidFill>
            </a:rPr>
            <a:t> </a:t>
          </a:r>
          <a:r>
            <a:rPr lang="en-US" sz="1400" b="1" kern="1200" dirty="0" err="1">
              <a:solidFill>
                <a:srgbClr val="1FA3CC"/>
              </a:solidFill>
            </a:rPr>
            <a:t>în</a:t>
          </a:r>
          <a:r>
            <a:rPr lang="en-US" sz="1400" b="1" kern="1200" dirty="0">
              <a:solidFill>
                <a:srgbClr val="1FA3CC"/>
              </a:solidFill>
            </a:rPr>
            <a:t> mod </a:t>
          </a:r>
          <a:r>
            <a:rPr lang="en-US" sz="1400" b="1" kern="1200" dirty="0" err="1">
              <a:solidFill>
                <a:srgbClr val="1FA3CC"/>
              </a:solidFill>
            </a:rPr>
            <a:t>constructiv</a:t>
          </a:r>
          <a:r>
            <a:rPr lang="en-US" sz="1400" b="1" kern="1200" dirty="0">
              <a:solidFill>
                <a:srgbClr val="1FA3CC"/>
              </a:solidFill>
            </a:rPr>
            <a:t>.</a:t>
          </a:r>
        </a:p>
      </dsp:txBody>
      <dsp:txXfrm>
        <a:off x="853937" y="2947810"/>
        <a:ext cx="4156509" cy="785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F10AFB-4A9D-9412-4B1E-0B0778586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6367BB-40EF-FF50-D375-4EACCEDFC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58B51C-1A3C-E72D-3DF3-A583755F1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14A9F7-01BA-B74F-6A6E-FDE64245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92212B-5298-3083-F8B4-431FED0E6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8898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920B4D-375D-9650-4E1A-0808E6761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75F35F-3548-B6BF-C565-699D1F9EF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F7ABF2-A9D0-E003-9B9A-BF06B8C27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89CF1E-63D9-52E8-6E76-73A3B3F49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FDA007-0DC7-80E2-B29B-11A7FD23E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942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83F1CF-8544-48EC-4300-014B90982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D79DB7-FB44-313F-B17D-ADC1DC0F2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2D6983-030E-7679-1EB5-6944A0FB2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FF8BEF-2E20-8682-46C9-546DE3873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0A03A1-74E3-6657-5E1B-CBC6DAD48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2018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311212-774C-EA61-8072-FB7EA34DC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224465-00E9-9240-3FB2-35617F8A7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04A9F2-948F-3B02-006B-D0C1DCA47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41550A-FC3B-13D9-110B-C535BF2B6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6C4516-D039-1B8D-892D-D6CA2D4F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294FBA8-099D-5631-1CB0-3CCFCC01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922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B5ED-A87D-BBFF-00BC-8BF7E3457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9DD621-0B7E-0C24-86DF-6BDEA1789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92EF09-BAF7-FB7E-A40D-D7560A5F6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93EFBDB-AD7F-19AE-9985-B4FB1B0D3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A767483-1FBF-70B7-C8E3-B144FA76A9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C8859C9-08DC-10E1-E42B-6508D9B35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341506-A3E6-0142-0BD6-DFF013EA2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33FBB2B-8402-D08F-E9D2-357B4504E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51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BC8334-50E9-3664-1FAC-4EC6B439F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C18D85-252F-2FF0-D96B-36D1EA78E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80EAA7B-D9DD-7255-B48A-3FDEDE9E1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16F2EF4-DD9D-15DB-CB6A-FB01B6699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337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E1985F-ACEC-90BB-1D91-38F87927E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365C2F9-0D8F-B580-C895-6254FA945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9C0F32-14FF-2BC8-E04C-A2D6D9CA7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3683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2BED74-D83B-BEB6-1CA0-A3DD2A746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B493DC-3095-4BE0-3496-7A8B1D35F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D350AB-379E-5258-BC5B-E073A22A7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33D143-726B-4C8D-C730-C24D46DD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70C452-2DB7-2347-53A9-A43CA263A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6280B7-C04B-29A2-61A3-BB9DA7977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5461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8F9882-D985-B1CA-B659-D8AE60DA7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004ACA3-E992-D988-D0E0-590AFEE51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6D8F82-11DB-8CF7-D633-CA0605BF2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1B125FE-E2FE-1C7B-E1E7-FECE3404D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8C3EBF-7F47-7D3B-931F-DA616A544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A657FF-D3EE-4AB4-3912-A91CBF493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210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9DFDA-D71B-54B0-D450-DD4088F78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270C38-D89A-E5BE-F8F3-BCA83DFD1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2B8A63-A62A-0B41-7098-7C84D59D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4E74C6-0330-8C83-D661-96EAE00C4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1AA57E-2080-C7C7-A4BE-0E52A85EF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129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A39239-37CD-9A94-F327-1ECC5E2D4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08A434-3101-C98B-5972-7366E5E28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1F80A2-A7F4-FDE6-9E14-04B16DD84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A326D16-F457-6C7F-8E4E-F7A2D1813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9826A6-3466-3D8D-7D7C-AF9CAD0ED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700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BA17FB3-DFE0-6E57-CC7F-D7AEE03C8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543B55-7244-DF98-2C73-A8CA68044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AAF4E0-CCEB-2EDF-15AB-89D68416A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B737F3-7022-44AE-BD8F-B87ED4566069}" type="datetimeFigureOut">
              <a:rPr lang="es-ES" smtClean="0"/>
              <a:t>22/04/2024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CB870A-8AFF-CE51-AC46-69651D00F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8D8340-7D61-E108-47B3-B8E070C147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BEBDE8-3F85-4806-9E26-4BBDD418EC43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50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 descr="Immagine che contiene persona, computer, interno, Personal Computer&#10;&#10;Descrizione generata automaticamente">
            <a:extLst>
              <a:ext uri="{FF2B5EF4-FFF2-40B4-BE49-F238E27FC236}">
                <a16:creationId xmlns:a16="http://schemas.microsoft.com/office/drawing/2014/main" id="{FBC80786-3DE0-DDC1-5DEC-9BFBA77FFB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71003"/>
            <a:ext cx="12192000" cy="8748866"/>
          </a:xfrm>
          <a:prstGeom prst="rect">
            <a:avLst/>
          </a:prstGeom>
        </p:spPr>
      </p:pic>
      <p:pic>
        <p:nvPicPr>
          <p:cNvPr id="5" name="Immagine 1" descr="Immagine che contiene Elementi grafici, testo, grafica, logo&#10;&#10;Descrizione generata automaticamente">
            <a:extLst>
              <a:ext uri="{FF2B5EF4-FFF2-40B4-BE49-F238E27FC236}">
                <a16:creationId xmlns:a16="http://schemas.microsoft.com/office/drawing/2014/main" id="{A7202CBF-24C2-82DD-63ED-C05E8284D4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960" y="1028960"/>
            <a:ext cx="4800080" cy="4800080"/>
          </a:xfrm>
          <a:prstGeom prst="rect">
            <a:avLst/>
          </a:prstGeom>
        </p:spPr>
      </p:pic>
      <p:pic>
        <p:nvPicPr>
          <p:cNvPr id="8" name="Immagine 1" descr="Immagine che contiene schermata, Carattere, Blu elettrico, Blu intenso&#10;&#10;Descrizione generata automaticamente">
            <a:extLst>
              <a:ext uri="{FF2B5EF4-FFF2-40B4-BE49-F238E27FC236}">
                <a16:creationId xmlns:a16="http://schemas.microsoft.com/office/drawing/2014/main" id="{6DB960AC-17DE-3D74-1780-C2B67E9A20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630" y="267164"/>
            <a:ext cx="2725552" cy="60503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107AE6A-43A9-3A29-38E9-9099889FEFF4}"/>
              </a:ext>
            </a:extLst>
          </p:cNvPr>
          <p:cNvSpPr txBox="1"/>
          <p:nvPr/>
        </p:nvSpPr>
        <p:spPr>
          <a:xfrm>
            <a:off x="3046828" y="5444319"/>
            <a:ext cx="6098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s-ES" sz="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r>
              <a:rPr lang="es-ES" sz="12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sz="3600" b="1" i="0" u="none" strike="noStrike" baseline="0" dirty="0" err="1">
                <a:solidFill>
                  <a:srgbClr val="125E85"/>
                </a:solidFill>
                <a:latin typeface="Calibri" panose="020F0502020204030204" pitchFamily="34" charset="0"/>
              </a:rPr>
              <a:t>Profil</a:t>
            </a:r>
            <a:r>
              <a:rPr lang="es-ES" sz="3600" b="1" i="0" u="none" strike="noStrike" baseline="0" dirty="0">
                <a:solidFill>
                  <a:srgbClr val="125E85"/>
                </a:solidFill>
                <a:latin typeface="Calibri" panose="020F0502020204030204" pitchFamily="34" charset="0"/>
              </a:rPr>
              <a:t> 4</a:t>
            </a:r>
            <a:endParaRPr lang="es-ES" sz="3600" b="1" dirty="0"/>
          </a:p>
        </p:txBody>
      </p:sp>
    </p:spTree>
    <p:extLst>
      <p:ext uri="{BB962C8B-B14F-4D97-AF65-F5344CB8AC3E}">
        <p14:creationId xmlns:p14="http://schemas.microsoft.com/office/powerpoint/2010/main" val="280746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ABC9A-CEBC-1820-8D66-8A418D824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7038"/>
            <a:ext cx="3799763" cy="148056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 err="1"/>
              <a:t>Profil</a:t>
            </a:r>
            <a:r>
              <a:rPr lang="en-US" sz="3100" dirty="0"/>
              <a:t> 4: </a:t>
            </a:r>
            <a:br>
              <a:rPr lang="en-US" sz="3100" dirty="0"/>
            </a:br>
            <a:r>
              <a:rPr lang="en-US" sz="3100" dirty="0" err="1"/>
              <a:t>Tensiune</a:t>
            </a:r>
            <a:r>
              <a:rPr lang="en-US" sz="3100" dirty="0"/>
              <a:t> mare</a:t>
            </a:r>
            <a:br>
              <a:rPr lang="en-US" sz="3100" b="1" dirty="0">
                <a:effectLst/>
              </a:rPr>
            </a:br>
            <a:r>
              <a:rPr lang="en-US" sz="1600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</a:t>
            </a:r>
            <a:r>
              <a:rPr lang="en-US" sz="1600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116 – 137</a:t>
            </a:r>
            <a:endParaRPr lang="en-US" sz="16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8046E3-56D3-4C5B-9027-9076D25DC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4796380" cy="327627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GB" b="1" dirty="0" err="1"/>
              <a:t>Caracteristici</a:t>
            </a:r>
            <a:r>
              <a:rPr lang="en-GB" b="1" dirty="0"/>
              <a:t>: </a:t>
            </a:r>
          </a:p>
          <a:p>
            <a:pPr marL="0" indent="0" algn="just">
              <a:buNone/>
            </a:pPr>
            <a:r>
              <a:rPr lang="en-GB" sz="2000" dirty="0" err="1"/>
              <a:t>Acești</a:t>
            </a:r>
            <a:r>
              <a:rPr lang="en-GB" sz="2000" dirty="0"/>
              <a:t> </a:t>
            </a:r>
            <a:r>
              <a:rPr lang="en-GB" sz="2000" dirty="0" err="1"/>
              <a:t>profesori</a:t>
            </a:r>
            <a:r>
              <a:rPr lang="en-GB" sz="2000" dirty="0"/>
              <a:t> </a:t>
            </a:r>
            <a:r>
              <a:rPr lang="en-GB" sz="2000" dirty="0" err="1"/>
              <a:t>prezintă</a:t>
            </a:r>
            <a:r>
              <a:rPr lang="en-GB" sz="2000" dirty="0"/>
              <a:t> un </a:t>
            </a:r>
            <a:r>
              <a:rPr lang="en-GB" sz="2000" dirty="0" err="1"/>
              <a:t>nivel</a:t>
            </a:r>
            <a:r>
              <a:rPr lang="en-GB" sz="2000" dirty="0"/>
              <a:t> </a:t>
            </a:r>
            <a:r>
              <a:rPr lang="en-GB" sz="2000" dirty="0" err="1"/>
              <a:t>ridicat</a:t>
            </a:r>
            <a:r>
              <a:rPr lang="en-GB" sz="2000" dirty="0"/>
              <a:t> de </a:t>
            </a:r>
            <a:r>
              <a:rPr lang="en-GB" sz="2000" dirty="0" err="1"/>
              <a:t>stres</a:t>
            </a:r>
            <a:r>
              <a:rPr lang="en-GB" sz="2000" dirty="0"/>
              <a:t>, </a:t>
            </a:r>
            <a:r>
              <a:rPr lang="en-GB" sz="2000" dirty="0" err="1"/>
              <a:t>anxietate</a:t>
            </a:r>
            <a:r>
              <a:rPr lang="en-GB" sz="2000" dirty="0"/>
              <a:t> </a:t>
            </a:r>
            <a:r>
              <a:rPr lang="en-GB" sz="2000" dirty="0" err="1"/>
              <a:t>și</a:t>
            </a:r>
            <a:r>
              <a:rPr lang="en-GB" sz="2000" dirty="0"/>
              <a:t> </a:t>
            </a:r>
            <a:r>
              <a:rPr lang="en-GB" sz="2000" dirty="0" err="1"/>
              <a:t>epuizare</a:t>
            </a:r>
            <a:r>
              <a:rPr lang="en-GB" sz="2000" dirty="0"/>
              <a:t> </a:t>
            </a:r>
            <a:r>
              <a:rPr lang="en-GB" sz="2000" dirty="0" err="1"/>
              <a:t>emoțională</a:t>
            </a:r>
            <a:r>
              <a:rPr lang="en-GB" sz="2000" dirty="0"/>
              <a:t> </a:t>
            </a:r>
            <a:r>
              <a:rPr lang="en-GB" sz="2000" dirty="0" err="1"/>
              <a:t>în</a:t>
            </a:r>
            <a:r>
              <a:rPr lang="en-GB" sz="2000" dirty="0"/>
              <a:t> </a:t>
            </a:r>
            <a:r>
              <a:rPr lang="en-GB" sz="2000" dirty="0" err="1"/>
              <a:t>timpul</a:t>
            </a:r>
            <a:r>
              <a:rPr lang="en-GB" sz="2000" dirty="0"/>
              <a:t> </a:t>
            </a:r>
            <a:r>
              <a:rPr lang="en-GB" sz="2000" dirty="0" err="1"/>
              <a:t>predării</a:t>
            </a:r>
            <a:r>
              <a:rPr lang="en-GB" sz="2000" dirty="0"/>
              <a:t> online. Ei pot </a:t>
            </a:r>
            <a:r>
              <a:rPr lang="en-GB" sz="2000" dirty="0" err="1"/>
              <a:t>avea</a:t>
            </a:r>
            <a:r>
              <a:rPr lang="en-GB" sz="2000" dirty="0"/>
              <a:t> </a:t>
            </a:r>
            <a:r>
              <a:rPr lang="en-GB" sz="2000" dirty="0" err="1"/>
              <a:t>dificultăți</a:t>
            </a:r>
            <a:r>
              <a:rPr lang="en-GB" sz="2000" dirty="0"/>
              <a:t> </a:t>
            </a:r>
            <a:r>
              <a:rPr lang="en-GB" sz="2000" dirty="0" err="1"/>
              <a:t>să</a:t>
            </a:r>
            <a:r>
              <a:rPr lang="en-GB" sz="2000" dirty="0"/>
              <a:t> </a:t>
            </a:r>
            <a:r>
              <a:rPr lang="en-GB" sz="2000" dirty="0" err="1"/>
              <a:t>gestioneze</a:t>
            </a:r>
            <a:r>
              <a:rPr lang="en-GB" sz="2000" dirty="0"/>
              <a:t> </a:t>
            </a:r>
            <a:r>
              <a:rPr lang="en-GB" sz="2000" dirty="0" err="1"/>
              <a:t>stresul</a:t>
            </a:r>
            <a:r>
              <a:rPr lang="en-GB" sz="2000" dirty="0"/>
              <a:t> </a:t>
            </a:r>
            <a:r>
              <a:rPr lang="en-GB" sz="2000" dirty="0" err="1"/>
              <a:t>și</a:t>
            </a:r>
            <a:r>
              <a:rPr lang="en-GB" sz="2000" dirty="0"/>
              <a:t> pot </a:t>
            </a:r>
            <a:r>
              <a:rPr lang="en-GB" sz="2000" dirty="0" err="1"/>
              <a:t>avea</a:t>
            </a:r>
            <a:r>
              <a:rPr lang="en-GB" sz="2000" dirty="0"/>
              <a:t> </a:t>
            </a:r>
            <a:r>
              <a:rPr lang="en-GB" sz="2000" dirty="0" err="1"/>
              <a:t>nevoie</a:t>
            </a:r>
            <a:r>
              <a:rPr lang="en-GB" sz="2000" dirty="0"/>
              <a:t> de </a:t>
            </a:r>
            <a:r>
              <a:rPr lang="en-GB" sz="2000" dirty="0" err="1"/>
              <a:t>sprijin</a:t>
            </a:r>
            <a:r>
              <a:rPr lang="en-GB" sz="2000" dirty="0"/>
              <a:t> </a:t>
            </a:r>
            <a:r>
              <a:rPr lang="en-GB" sz="2000" dirty="0" err="1"/>
              <a:t>suplimentar</a:t>
            </a:r>
            <a:r>
              <a:rPr lang="en-GB" sz="2000" dirty="0"/>
              <a:t> </a:t>
            </a:r>
            <a:r>
              <a:rPr lang="en-GB" sz="2000" dirty="0" err="1"/>
              <a:t>pentru</a:t>
            </a:r>
            <a:r>
              <a:rPr lang="en-GB" sz="2000" dirty="0"/>
              <a:t> a-</a:t>
            </a:r>
            <a:r>
              <a:rPr lang="en-GB" sz="2000" dirty="0" err="1"/>
              <a:t>și</a:t>
            </a:r>
            <a:r>
              <a:rPr lang="en-GB" sz="2000" dirty="0"/>
              <a:t> </a:t>
            </a:r>
            <a:r>
              <a:rPr lang="en-GB" sz="2000" dirty="0" err="1"/>
              <a:t>îmbunătăți</a:t>
            </a:r>
            <a:r>
              <a:rPr lang="en-GB" sz="2000" dirty="0"/>
              <a:t> </a:t>
            </a:r>
            <a:r>
              <a:rPr lang="en-GB" sz="2000" dirty="0" err="1"/>
              <a:t>bunăstarea</a:t>
            </a:r>
            <a:r>
              <a:rPr lang="en-GB" sz="2000" dirty="0"/>
              <a:t> </a:t>
            </a:r>
            <a:r>
              <a:rPr lang="en-GB" sz="2000" dirty="0" err="1"/>
              <a:t>emoțională</a:t>
            </a:r>
            <a:r>
              <a:rPr lang="en-GB" sz="2000" dirty="0"/>
              <a:t> </a:t>
            </a:r>
            <a:r>
              <a:rPr lang="en-GB" sz="2000" dirty="0" err="1"/>
              <a:t>și</a:t>
            </a:r>
            <a:r>
              <a:rPr lang="en-GB" sz="2000" dirty="0"/>
              <a:t> </a:t>
            </a:r>
            <a:r>
              <a:rPr lang="en-GB" sz="2000" dirty="0" err="1"/>
              <a:t>pentru</a:t>
            </a:r>
            <a:r>
              <a:rPr lang="en-GB" sz="2000" dirty="0"/>
              <a:t> a face </a:t>
            </a:r>
            <a:r>
              <a:rPr lang="en-GB" sz="2000" dirty="0" err="1"/>
              <a:t>față</a:t>
            </a:r>
            <a:r>
              <a:rPr lang="en-GB" sz="2000" dirty="0"/>
              <a:t> </a:t>
            </a:r>
            <a:r>
              <a:rPr lang="en-GB" sz="2000" dirty="0" err="1"/>
              <a:t>provocărilor</a:t>
            </a:r>
            <a:r>
              <a:rPr lang="en-GB" sz="2000" dirty="0"/>
              <a:t> </a:t>
            </a:r>
            <a:r>
              <a:rPr lang="en-GB" sz="2000" dirty="0" err="1"/>
              <a:t>profesionale</a:t>
            </a:r>
            <a:r>
              <a:rPr lang="en-GB" sz="2000" dirty="0"/>
              <a:t>.</a:t>
            </a:r>
            <a:endParaRPr lang="en-US" sz="200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D9C7D8-009C-0FDB-34E5-CF3A9172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CA6D6E-1C1B-5567-F532-ADDE9CE431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2" r="25951"/>
          <a:stretch/>
        </p:blipFill>
        <p:spPr>
          <a:xfrm>
            <a:off x="6096000" y="1245999"/>
            <a:ext cx="5115738" cy="436600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C4B49D1-1D4C-48BA-84A7-873EA4D653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F8052F9-F956-4B43-B6DB-21F1F8EDA505}"/>
              </a:ext>
            </a:extLst>
          </p:cNvPr>
          <p:cNvSpPr/>
          <p:nvPr/>
        </p:nvSpPr>
        <p:spPr>
          <a:xfrm>
            <a:off x="6096000" y="5663874"/>
            <a:ext cx="58783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Scoruri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mari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diferite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aspecte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special la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stres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anxietate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și</a:t>
            </a:r>
            <a:endParaRPr lang="en-US" dirty="0">
              <a:solidFill>
                <a:srgbClr val="1FA3CC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epuizare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emoțională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în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timpul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scoruri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predare</a:t>
            </a:r>
            <a:r>
              <a:rPr lang="en-US" dirty="0">
                <a:solidFill>
                  <a:srgbClr val="1FA3C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online.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249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ADC1C6-86E1-4494-E86C-29F0121AA1D6}"/>
              </a:ext>
            </a:extLst>
          </p:cNvPr>
          <p:cNvSpPr txBox="1"/>
          <p:nvPr/>
        </p:nvSpPr>
        <p:spPr>
          <a:xfrm>
            <a:off x="6259134" y="723900"/>
            <a:ext cx="6096000" cy="968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Marcador de contenido 2">
            <a:extLst>
              <a:ext uri="{FF2B5EF4-FFF2-40B4-BE49-F238E27FC236}">
                <a16:creationId xmlns:a16="http://schemas.microsoft.com/office/drawing/2014/main" id="{5269EAF1-A690-0DDA-292B-76EFBF6E6A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0979352"/>
              </p:ext>
            </p:extLst>
          </p:nvPr>
        </p:nvGraphicFramePr>
        <p:xfrm>
          <a:off x="800100" y="2450444"/>
          <a:ext cx="10223500" cy="2934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Título 1">
            <a:extLst>
              <a:ext uri="{FF2B5EF4-FFF2-40B4-BE49-F238E27FC236}">
                <a16:creationId xmlns:a16="http://schemas.microsoft.com/office/drawing/2014/main" id="{6303B894-5394-0CD5-D978-BACB0DE9A3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088" y="922338"/>
            <a:ext cx="10691812" cy="13700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4: TENSIUNE MARE</a:t>
            </a:r>
            <a:br>
              <a:rPr lang="en-US" sz="2800" b="1" dirty="0"/>
            </a:br>
            <a:r>
              <a:rPr lang="en-US" sz="2000" dirty="0"/>
              <a:t>SOLUȚII </a:t>
            </a:r>
            <a:r>
              <a:rPr lang="en-US" sz="2000" dirty="0" err="1"/>
              <a:t>posible</a:t>
            </a:r>
            <a:endParaRPr lang="en-US" sz="2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3D3F359-DE5F-4352-8CDA-FE4AF1E8FD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9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9522C-F73F-F904-0F04-594898EC4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356350"/>
            <a:ext cx="672354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7E7843D-FF13-4365-9478-9625B70A2705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1052" name="Marcador de contenido 2">
            <a:extLst>
              <a:ext uri="{FF2B5EF4-FFF2-40B4-BE49-F238E27FC236}">
                <a16:creationId xmlns:a16="http://schemas.microsoft.com/office/drawing/2014/main" id="{3E079FD4-8905-34EB-D1B5-192841114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740414"/>
              </p:ext>
            </p:extLst>
          </p:nvPr>
        </p:nvGraphicFramePr>
        <p:xfrm>
          <a:off x="1009682" y="2064257"/>
          <a:ext cx="5036312" cy="3736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D9C99648-8815-A79A-BA98-C437ACD4B7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088" y="922338"/>
            <a:ext cx="10691812" cy="13700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 cap="all" spc="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2800" dirty="0" err="1"/>
              <a:t>Profil</a:t>
            </a:r>
            <a:r>
              <a:rPr lang="en-US" sz="2800" dirty="0"/>
              <a:t> 4: TENSIUNE MARE</a:t>
            </a:r>
            <a:br>
              <a:rPr lang="en-US" sz="2800" b="1" dirty="0"/>
            </a:br>
            <a:r>
              <a:rPr lang="en-US" sz="2000" dirty="0"/>
              <a:t> ACȚIUNI INDIVIDUALE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D49905B-667F-C3B3-98AE-519BA7D85A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4265" y="1539239"/>
            <a:ext cx="5057647" cy="443387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3EBA3E7-697E-42C4-80F7-1317151333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" y="6033206"/>
            <a:ext cx="824794" cy="82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06bf29-4c63-4064-a36f-a995222bd03c">
      <Terms xmlns="http://schemas.microsoft.com/office/infopath/2007/PartnerControls"/>
    </lcf76f155ced4ddcb4097134ff3c332f>
    <TaxCatchAll xmlns="9770aa5f-bae7-4ef6-9097-8996a6dc06b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07066A70AA8624EA358B7AF72825FB5" ma:contentTypeVersion="18" ma:contentTypeDescription="Crear nuevo documento." ma:contentTypeScope="" ma:versionID="cfb7a75b0cfaff98d2b4ddfce6a8d9d0">
  <xsd:schema xmlns:xsd="http://www.w3.org/2001/XMLSchema" xmlns:xs="http://www.w3.org/2001/XMLSchema" xmlns:p="http://schemas.microsoft.com/office/2006/metadata/properties" xmlns:ns2="9b06bf29-4c63-4064-a36f-a995222bd03c" xmlns:ns3="9770aa5f-bae7-4ef6-9097-8996a6dc06b0" targetNamespace="http://schemas.microsoft.com/office/2006/metadata/properties" ma:root="true" ma:fieldsID="fde4dddb8ea5069eceb99d947a1923e9" ns2:_="" ns3:_="">
    <xsd:import namespace="9b06bf29-4c63-4064-a36f-a995222bd03c"/>
    <xsd:import namespace="9770aa5f-bae7-4ef6-9097-8996a6dc06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6bf29-4c63-4064-a36f-a995222bd0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02575e52-3e5f-4a4c-9122-9f0195bc6a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0aa5f-bae7-4ef6-9097-8996a6dc06b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ef52e2-7b3c-46f0-be50-30bd4a63d78c}" ma:internalName="TaxCatchAll" ma:showField="CatchAllData" ma:web="9770aa5f-bae7-4ef6-9097-8996a6dc06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C09F1C-C2E2-468C-8FE7-C6E546706E85}">
  <ds:schemaRefs>
    <ds:schemaRef ds:uri="http://schemas.microsoft.com/office/2006/metadata/properties"/>
    <ds:schemaRef ds:uri="http://schemas.microsoft.com/office/infopath/2007/PartnerControls"/>
    <ds:schemaRef ds:uri="9b06bf29-4c63-4064-a36f-a995222bd03c"/>
    <ds:schemaRef ds:uri="9770aa5f-bae7-4ef6-9097-8996a6dc06b0"/>
  </ds:schemaRefs>
</ds:datastoreItem>
</file>

<file path=customXml/itemProps2.xml><?xml version="1.0" encoding="utf-8"?>
<ds:datastoreItem xmlns:ds="http://schemas.openxmlformats.org/officeDocument/2006/customXml" ds:itemID="{F7C382E7-D907-4C62-A027-127D93133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A239B1-44EA-4B16-BF61-8F63AC5AF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06bf29-4c63-4064-a36f-a995222bd03c"/>
    <ds:schemaRef ds:uri="9770aa5f-bae7-4ef6-9097-8996a6dc06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266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Symbol</vt:lpstr>
      <vt:lpstr>Tema de Office</vt:lpstr>
      <vt:lpstr>PowerPoint Presentation</vt:lpstr>
      <vt:lpstr>Profil 4:  Tensiune mare Scor 116 – 137</vt:lpstr>
      <vt:lpstr>Profil 4: TENSIUNE MARE SOLUȚII posible</vt:lpstr>
      <vt:lpstr>Profil 4: TENSIUNE MARE  ACȚIUNI INDIVIDUALE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Raúl Sancha Llamosí</dc:creator>
  <cp:lastModifiedBy>Silvia Popovici</cp:lastModifiedBy>
  <cp:revision>3</cp:revision>
  <dcterms:created xsi:type="dcterms:W3CDTF">2024-04-18T09:12:02Z</dcterms:created>
  <dcterms:modified xsi:type="dcterms:W3CDTF">2024-04-22T18:44:55Z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0x010100A07066A70AA8624EA358B7AF72825FB5</vt:lpwstr>
  </property>
</Properties>
</file>